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Override4.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0" r:id="rId5"/>
  </p:sldMasterIdLst>
  <p:notesMasterIdLst>
    <p:notesMasterId r:id="rId24"/>
  </p:notesMasterIdLst>
  <p:sldIdLst>
    <p:sldId id="256" r:id="rId6"/>
    <p:sldId id="271" r:id="rId7"/>
    <p:sldId id="257"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5" r:id="rId21"/>
    <p:sldId id="284"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260" userDrawn="1">
          <p15:clr>
            <a:srgbClr val="A4A3A4"/>
          </p15:clr>
        </p15:guide>
        <p15:guide id="3"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guide orient="horz" pos="2160"/>
        <p:guide orient="horz" pos="22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22873-EC63-4376-A85E-B329EABD4E46}" type="datetimeFigureOut">
              <a:rPr lang="en-US" smtClean="0"/>
              <a:t>03/02/2020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24F83-4740-4B79-9E9E-8F7638A3E9B0}" type="slidenum">
              <a:rPr lang="en-US" smtClean="0"/>
              <a:t>‹#›</a:t>
            </a:fld>
            <a:endParaRPr lang="en-US"/>
          </a:p>
        </p:txBody>
      </p:sp>
    </p:spTree>
    <p:extLst>
      <p:ext uri="{BB962C8B-B14F-4D97-AF65-F5344CB8AC3E}">
        <p14:creationId xmlns:p14="http://schemas.microsoft.com/office/powerpoint/2010/main" val="194824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1pPr>
            <a:lvl2pPr marL="742950" indent="-28575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2pPr>
            <a:lvl3pPr marL="1143000" indent="-22860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3pPr>
            <a:lvl4pPr marL="1600200" indent="-22860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4pPr>
            <a:lvl5pPr marL="2057400" indent="-22860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9pPr>
          </a:lstStyle>
          <a:p>
            <a:fld id="{E1FD0A74-7DC0-4BAD-9B1A-F39E88F50F19}" type="slidenum">
              <a:rPr lang="en-US" altLang="en-US">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pPr/>
              <a:t>16</a:t>
            </a:fld>
            <a:endParaRPr lang="en-US" altLang="en-US">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315" name="Text Box 1"/>
          <p:cNvSpPr txBox="1">
            <a:spLocks noChangeArrowheads="1"/>
          </p:cNvSpPr>
          <p:nvPr/>
        </p:nvSpPr>
        <p:spPr bwMode="auto">
          <a:xfrm>
            <a:off x="3814763" y="9371013"/>
            <a:ext cx="29162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lgn="r" eaLnBrk="1" hangingPunct="1">
              <a:buClr>
                <a:srgbClr val="000000"/>
              </a:buClr>
              <a:buSzPct val="100000"/>
              <a:buFont typeface="Times New Roman" panose="02020603050405020304" pitchFamily="18" charset="0"/>
              <a:buNone/>
            </a:pPr>
            <a:fld id="{257EE2A6-B675-473D-BF75-A4563C407869}" type="slidenum">
              <a:rPr lang="en-US" altLang="en-US" sz="1200">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pPr algn="r" eaLnBrk="1" hangingPunct="1">
                <a:buClr>
                  <a:srgbClr val="000000"/>
                </a:buClr>
                <a:buSzPct val="100000"/>
                <a:buFont typeface="Times New Roman" panose="02020603050405020304" pitchFamily="18" charset="0"/>
                <a:buNone/>
              </a:pPr>
              <a:t>16</a:t>
            </a:fld>
            <a:endParaRPr lang="en-US" altLang="en-US" sz="120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316" name="Text Box 2"/>
          <p:cNvSpPr txBox="1">
            <a:spLocks noChangeArrowheads="1"/>
          </p:cNvSpPr>
          <p:nvPr/>
        </p:nvSpPr>
        <p:spPr bwMode="auto">
          <a:xfrm>
            <a:off x="1122363" y="739775"/>
            <a:ext cx="4489450" cy="3698875"/>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3317" name="Rectangle 3"/>
          <p:cNvSpPr>
            <a:spLocks noGrp="1" noChangeArrowheads="1"/>
          </p:cNvSpPr>
          <p:nvPr>
            <p:ph type="body"/>
          </p:nvPr>
        </p:nvSpPr>
        <p:spPr>
          <a:xfrm>
            <a:off x="673100" y="4686300"/>
            <a:ext cx="5386388" cy="453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0574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5F080-436A-4D46-BCC6-CB5F2AF55EA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8592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000" b="1">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6972300" y="6492876"/>
            <a:ext cx="2057400" cy="365125"/>
          </a:xfrm>
        </p:spPr>
        <p:txBody>
          <a:bodyPr/>
          <a:lstStyle>
            <a:lvl1pPr>
              <a:defRPr/>
            </a:lvl1pPr>
          </a:lstStyle>
          <a:p>
            <a:fld id="{63D2213E-EE95-47BA-A224-2E3A77003827}" type="slidenum">
              <a:rPr lang="en-US" smtClean="0"/>
              <a:pPr/>
              <a:t>‹#›</a:t>
            </a:fld>
            <a:endParaRPr lang="en-US" dirty="0"/>
          </a:p>
        </p:txBody>
      </p:sp>
    </p:spTree>
    <p:extLst>
      <p:ext uri="{BB962C8B-B14F-4D97-AF65-F5344CB8AC3E}">
        <p14:creationId xmlns:p14="http://schemas.microsoft.com/office/powerpoint/2010/main" val="35266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64E74-3D7C-4CE5-8B45-54359BBE5000}" type="datetime1">
              <a:rPr lang="en-US" smtClean="0"/>
              <a:t>03/02/2020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195170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EEF49-3694-4249-B408-26BCB7359458}" type="datetime1">
              <a:rPr lang="en-US" smtClean="0"/>
              <a:t>03/02/2020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767646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6E5E5-0E41-4638-98F0-840F4BC08C92}" type="slidenum">
              <a:rPr lang="en-US" altLang="en-US"/>
              <a:pPr>
                <a:defRPr/>
              </a:pPr>
              <a:t>‹#›</a:t>
            </a:fld>
            <a:endParaRPr lang="en-US" altLang="en-US"/>
          </a:p>
        </p:txBody>
      </p:sp>
    </p:spTree>
    <p:extLst>
      <p:ext uri="{BB962C8B-B14F-4D97-AF65-F5344CB8AC3E}">
        <p14:creationId xmlns:p14="http://schemas.microsoft.com/office/powerpoint/2010/main" val="2639958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63D80A-804E-4DC7-AE85-553D5842B8A1}" type="slidenum">
              <a:rPr lang="en-US" altLang="en-US"/>
              <a:pPr>
                <a:defRPr/>
              </a:pPr>
              <a:t>‹#›</a:t>
            </a:fld>
            <a:endParaRPr lang="en-US" altLang="en-US"/>
          </a:p>
        </p:txBody>
      </p:sp>
    </p:spTree>
    <p:extLst>
      <p:ext uri="{BB962C8B-B14F-4D97-AF65-F5344CB8AC3E}">
        <p14:creationId xmlns:p14="http://schemas.microsoft.com/office/powerpoint/2010/main" val="338922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F8812D-B638-4496-A128-F3DB79981314}" type="slidenum">
              <a:rPr lang="en-US" altLang="en-US"/>
              <a:pPr>
                <a:defRPr/>
              </a:pPr>
              <a:t>‹#›</a:t>
            </a:fld>
            <a:endParaRPr lang="en-US" altLang="en-US"/>
          </a:p>
        </p:txBody>
      </p:sp>
    </p:spTree>
    <p:extLst>
      <p:ext uri="{BB962C8B-B14F-4D97-AF65-F5344CB8AC3E}">
        <p14:creationId xmlns:p14="http://schemas.microsoft.com/office/powerpoint/2010/main" val="51344977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F3D48F-6BBA-42AD-B972-EECE570291A2}" type="slidenum">
              <a:rPr lang="en-US" altLang="en-US"/>
              <a:pPr>
                <a:defRPr/>
              </a:pPr>
              <a:t>‹#›</a:t>
            </a:fld>
            <a:endParaRPr lang="en-US" altLang="en-US"/>
          </a:p>
        </p:txBody>
      </p:sp>
    </p:spTree>
    <p:extLst>
      <p:ext uri="{BB962C8B-B14F-4D97-AF65-F5344CB8AC3E}">
        <p14:creationId xmlns:p14="http://schemas.microsoft.com/office/powerpoint/2010/main" val="3051927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0DA37FD-AC59-4640-90EC-730B13338063}" type="slidenum">
              <a:rPr lang="en-US" altLang="en-US"/>
              <a:pPr>
                <a:defRPr/>
              </a:pPr>
              <a:t>‹#›</a:t>
            </a:fld>
            <a:endParaRPr lang="en-US" altLang="en-US"/>
          </a:p>
        </p:txBody>
      </p:sp>
    </p:spTree>
    <p:extLst>
      <p:ext uri="{BB962C8B-B14F-4D97-AF65-F5344CB8AC3E}">
        <p14:creationId xmlns:p14="http://schemas.microsoft.com/office/powerpoint/2010/main" val="3048238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2B8DF8-9B8A-4FE6-AFE0-E7990CFA6028}" type="slidenum">
              <a:rPr lang="en-US" altLang="en-US"/>
              <a:pPr>
                <a:defRPr/>
              </a:pPr>
              <a:t>‹#›</a:t>
            </a:fld>
            <a:endParaRPr lang="en-US" altLang="en-US"/>
          </a:p>
        </p:txBody>
      </p:sp>
    </p:spTree>
    <p:extLst>
      <p:ext uri="{BB962C8B-B14F-4D97-AF65-F5344CB8AC3E}">
        <p14:creationId xmlns:p14="http://schemas.microsoft.com/office/powerpoint/2010/main" val="2647492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259BA8-6C0A-41A9-A291-14835E945E3D}" type="slidenum">
              <a:rPr lang="en-US" altLang="en-US"/>
              <a:pPr>
                <a:defRPr/>
              </a:pPr>
              <a:t>‹#›</a:t>
            </a:fld>
            <a:endParaRPr lang="en-US" altLang="en-US"/>
          </a:p>
        </p:txBody>
      </p:sp>
    </p:spTree>
    <p:extLst>
      <p:ext uri="{BB962C8B-B14F-4D97-AF65-F5344CB8AC3E}">
        <p14:creationId xmlns:p14="http://schemas.microsoft.com/office/powerpoint/2010/main" val="389435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486860C-9812-4BF1-B2C7-3752B8A2211C}" type="slidenum">
              <a:rPr lang="en-US" altLang="en-US"/>
              <a:pPr>
                <a:defRPr/>
              </a:pPr>
              <a:t>‹#›</a:t>
            </a:fld>
            <a:endParaRPr lang="en-US" altLang="en-US"/>
          </a:p>
        </p:txBody>
      </p:sp>
    </p:spTree>
    <p:extLst>
      <p:ext uri="{BB962C8B-B14F-4D97-AF65-F5344CB8AC3E}">
        <p14:creationId xmlns:p14="http://schemas.microsoft.com/office/powerpoint/2010/main" val="294979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150" y="12701"/>
            <a:ext cx="6534150" cy="1411288"/>
          </a:xfrm>
          <a:solidFill>
            <a:srgbClr val="00B0F0"/>
          </a:solidFill>
          <a:ln>
            <a:solidFill>
              <a:schemeClr val="accent1"/>
            </a:solidFill>
          </a:ln>
        </p:spPr>
        <p:txBody>
          <a:bodyPr/>
          <a:lstStyle>
            <a:lvl1pPr>
              <a:defRPr b="1">
                <a:solidFill>
                  <a:srgbClr val="C0000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086600" y="6484937"/>
            <a:ext cx="2057400" cy="365125"/>
          </a:xfrm>
        </p:spPr>
        <p:txBody>
          <a:bodyPr/>
          <a:lstStyle/>
          <a:p>
            <a:fld id="{D8214788-3B56-4B06-95C9-AD794AAD5DCD}" type="slidenum">
              <a:rPr lang="en-US" smtClean="0"/>
              <a:t>‹#›</a:t>
            </a:fld>
            <a:endParaRPr lang="en-US"/>
          </a:p>
        </p:txBody>
      </p:sp>
      <p:pic>
        <p:nvPicPr>
          <p:cNvPr id="7" name="Picture 4" descr="Ae aegypti ad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300" y="0"/>
            <a:ext cx="14097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medent.usyd.edu.au/photos/temp/best_larvae/aedes_vigilax_larvae.jpg"/>
          <p:cNvPicPr>
            <a:picLocks noChangeAspect="1" noChangeArrowheads="1"/>
          </p:cNvPicPr>
          <p:nvPr/>
        </p:nvPicPr>
        <p:blipFill>
          <a:blip r:embed="rId3" cstate="print">
            <a:extLst>
              <a:ext uri="{28A0092B-C50C-407E-A947-70E740481C1C}">
                <a14:useLocalDpi xmlns:a14="http://schemas.microsoft.com/office/drawing/2010/main" val="0"/>
              </a:ext>
            </a:extLst>
          </a:blip>
          <a:srcRect l="3125" r="42969" b="10001"/>
          <a:stretch>
            <a:fillRect/>
          </a:stretch>
        </p:blipFill>
        <p:spPr bwMode="auto">
          <a:xfrm>
            <a:off x="3324" y="1"/>
            <a:ext cx="122540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530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F616B6-F3E0-427E-8254-828F5069FCD2}" type="slidenum">
              <a:rPr lang="en-US" altLang="en-US"/>
              <a:pPr>
                <a:defRPr/>
              </a:pPr>
              <a:t>‹#›</a:t>
            </a:fld>
            <a:endParaRPr lang="en-US" altLang="en-US"/>
          </a:p>
        </p:txBody>
      </p:sp>
    </p:spTree>
    <p:extLst>
      <p:ext uri="{BB962C8B-B14F-4D97-AF65-F5344CB8AC3E}">
        <p14:creationId xmlns:p14="http://schemas.microsoft.com/office/powerpoint/2010/main" val="2637803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21E4D3-D320-4121-A337-2BA8DA611360}" type="slidenum">
              <a:rPr lang="en-US" altLang="en-US"/>
              <a:pPr>
                <a:defRPr/>
              </a:pPr>
              <a:t>‹#›</a:t>
            </a:fld>
            <a:endParaRPr lang="en-US" altLang="en-US"/>
          </a:p>
        </p:txBody>
      </p:sp>
    </p:spTree>
    <p:extLst>
      <p:ext uri="{BB962C8B-B14F-4D97-AF65-F5344CB8AC3E}">
        <p14:creationId xmlns:p14="http://schemas.microsoft.com/office/powerpoint/2010/main" val="1999962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329C0D-8300-4B2E-BDC7-0A132576998D}" type="slidenum">
              <a:rPr lang="en-US" altLang="en-US"/>
              <a:pPr>
                <a:defRPr/>
              </a:pPr>
              <a:t>‹#›</a:t>
            </a:fld>
            <a:endParaRPr lang="en-US" altLang="en-US"/>
          </a:p>
        </p:txBody>
      </p:sp>
    </p:spTree>
    <p:extLst>
      <p:ext uri="{BB962C8B-B14F-4D97-AF65-F5344CB8AC3E}">
        <p14:creationId xmlns:p14="http://schemas.microsoft.com/office/powerpoint/2010/main" val="689447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431D2D-A0A5-456F-BF49-0B653BA8E59C}" type="slidenum">
              <a:rPr lang="en-US" altLang="en-US"/>
              <a:pPr>
                <a:defRPr/>
              </a:pPr>
              <a:t>‹#›</a:t>
            </a:fld>
            <a:endParaRPr lang="en-US" altLang="en-US"/>
          </a:p>
        </p:txBody>
      </p:sp>
    </p:spTree>
    <p:extLst>
      <p:ext uri="{BB962C8B-B14F-4D97-AF65-F5344CB8AC3E}">
        <p14:creationId xmlns:p14="http://schemas.microsoft.com/office/powerpoint/2010/main" val="769887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2C4710D7-9621-4672-9EDB-AFBAFE489AFE}" type="datetime1">
              <a:rPr lang="en-US" altLang="en-US"/>
              <a:pPr>
                <a:defRPr/>
              </a:pPr>
              <a:t>03/02/2020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vi-VN" altLang="en-US"/>
              <a:t>Kết quả thực hiện  chiến dịch tiêm vắc xin sởi - rubella tỉnh Đồng Tháp năm 2014 </a:t>
            </a: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6A73626-8E8F-4978-99A2-4FE3788D46D5}" type="slidenum">
              <a:rPr lang="en-US" altLang="en-US"/>
              <a:pPr>
                <a:defRPr/>
              </a:pPr>
              <a:t>‹#›</a:t>
            </a:fld>
            <a:endParaRPr lang="en-US" altLang="en-US"/>
          </a:p>
        </p:txBody>
      </p:sp>
    </p:spTree>
    <p:extLst>
      <p:ext uri="{BB962C8B-B14F-4D97-AF65-F5344CB8AC3E}">
        <p14:creationId xmlns:p14="http://schemas.microsoft.com/office/powerpoint/2010/main" val="3644307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6E5E5-0E41-4638-98F0-840F4BC08C92}" type="slidenum">
              <a:rPr lang="en-US" altLang="en-US"/>
              <a:pPr>
                <a:defRPr/>
              </a:pPr>
              <a:t>‹#›</a:t>
            </a:fld>
            <a:endParaRPr lang="en-US" altLang="en-US"/>
          </a:p>
        </p:txBody>
      </p:sp>
    </p:spTree>
    <p:extLst>
      <p:ext uri="{BB962C8B-B14F-4D97-AF65-F5344CB8AC3E}">
        <p14:creationId xmlns:p14="http://schemas.microsoft.com/office/powerpoint/2010/main" val="1629497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63D80A-804E-4DC7-AE85-553D5842B8A1}" type="slidenum">
              <a:rPr lang="en-US" altLang="en-US"/>
              <a:pPr>
                <a:defRPr/>
              </a:pPr>
              <a:t>‹#›</a:t>
            </a:fld>
            <a:endParaRPr lang="en-US" altLang="en-US"/>
          </a:p>
        </p:txBody>
      </p:sp>
    </p:spTree>
    <p:extLst>
      <p:ext uri="{BB962C8B-B14F-4D97-AF65-F5344CB8AC3E}">
        <p14:creationId xmlns:p14="http://schemas.microsoft.com/office/powerpoint/2010/main" val="3758438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F8812D-B638-4496-A128-F3DB79981314}" type="slidenum">
              <a:rPr lang="en-US" altLang="en-US"/>
              <a:pPr>
                <a:defRPr/>
              </a:pPr>
              <a:t>‹#›</a:t>
            </a:fld>
            <a:endParaRPr lang="en-US" altLang="en-US"/>
          </a:p>
        </p:txBody>
      </p:sp>
    </p:spTree>
    <p:extLst>
      <p:ext uri="{BB962C8B-B14F-4D97-AF65-F5344CB8AC3E}">
        <p14:creationId xmlns:p14="http://schemas.microsoft.com/office/powerpoint/2010/main" val="347408955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F3D48F-6BBA-42AD-B972-EECE570291A2}" type="slidenum">
              <a:rPr lang="en-US" altLang="en-US"/>
              <a:pPr>
                <a:defRPr/>
              </a:pPr>
              <a:t>‹#›</a:t>
            </a:fld>
            <a:endParaRPr lang="en-US" altLang="en-US"/>
          </a:p>
        </p:txBody>
      </p:sp>
    </p:spTree>
    <p:extLst>
      <p:ext uri="{BB962C8B-B14F-4D97-AF65-F5344CB8AC3E}">
        <p14:creationId xmlns:p14="http://schemas.microsoft.com/office/powerpoint/2010/main" val="2426431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0DA37FD-AC59-4640-90EC-730B13338063}" type="slidenum">
              <a:rPr lang="en-US" altLang="en-US"/>
              <a:pPr>
                <a:defRPr/>
              </a:pPr>
              <a:t>‹#›</a:t>
            </a:fld>
            <a:endParaRPr lang="en-US" altLang="en-US"/>
          </a:p>
        </p:txBody>
      </p:sp>
    </p:spTree>
    <p:extLst>
      <p:ext uri="{BB962C8B-B14F-4D97-AF65-F5344CB8AC3E}">
        <p14:creationId xmlns:p14="http://schemas.microsoft.com/office/powerpoint/2010/main" val="327800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b="1">
                <a:solidFill>
                  <a:srgbClr val="C00000"/>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000" b="1">
                <a:solidFill>
                  <a:srgbClr val="C00000"/>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2790365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2B8DF8-9B8A-4FE6-AFE0-E7990CFA6028}" type="slidenum">
              <a:rPr lang="en-US" altLang="en-US"/>
              <a:pPr>
                <a:defRPr/>
              </a:pPr>
              <a:t>‹#›</a:t>
            </a:fld>
            <a:endParaRPr lang="en-US" altLang="en-US"/>
          </a:p>
        </p:txBody>
      </p:sp>
    </p:spTree>
    <p:extLst>
      <p:ext uri="{BB962C8B-B14F-4D97-AF65-F5344CB8AC3E}">
        <p14:creationId xmlns:p14="http://schemas.microsoft.com/office/powerpoint/2010/main" val="3021431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259BA8-6C0A-41A9-A291-14835E945E3D}" type="slidenum">
              <a:rPr lang="en-US" altLang="en-US"/>
              <a:pPr>
                <a:defRPr/>
              </a:pPr>
              <a:t>‹#›</a:t>
            </a:fld>
            <a:endParaRPr lang="en-US" altLang="en-US"/>
          </a:p>
        </p:txBody>
      </p:sp>
    </p:spTree>
    <p:extLst>
      <p:ext uri="{BB962C8B-B14F-4D97-AF65-F5344CB8AC3E}">
        <p14:creationId xmlns:p14="http://schemas.microsoft.com/office/powerpoint/2010/main" val="393537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486860C-9812-4BF1-B2C7-3752B8A2211C}" type="slidenum">
              <a:rPr lang="en-US" altLang="en-US"/>
              <a:pPr>
                <a:defRPr/>
              </a:pPr>
              <a:t>‹#›</a:t>
            </a:fld>
            <a:endParaRPr lang="en-US" altLang="en-US"/>
          </a:p>
        </p:txBody>
      </p:sp>
    </p:spTree>
    <p:extLst>
      <p:ext uri="{BB962C8B-B14F-4D97-AF65-F5344CB8AC3E}">
        <p14:creationId xmlns:p14="http://schemas.microsoft.com/office/powerpoint/2010/main" val="1692400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F616B6-F3E0-427E-8254-828F5069FCD2}" type="slidenum">
              <a:rPr lang="en-US" altLang="en-US"/>
              <a:pPr>
                <a:defRPr/>
              </a:pPr>
              <a:t>‹#›</a:t>
            </a:fld>
            <a:endParaRPr lang="en-US" altLang="en-US"/>
          </a:p>
        </p:txBody>
      </p:sp>
    </p:spTree>
    <p:extLst>
      <p:ext uri="{BB962C8B-B14F-4D97-AF65-F5344CB8AC3E}">
        <p14:creationId xmlns:p14="http://schemas.microsoft.com/office/powerpoint/2010/main" val="291058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21E4D3-D320-4121-A337-2BA8DA611360}" type="slidenum">
              <a:rPr lang="en-US" altLang="en-US"/>
              <a:pPr>
                <a:defRPr/>
              </a:pPr>
              <a:t>‹#›</a:t>
            </a:fld>
            <a:endParaRPr lang="en-US" altLang="en-US"/>
          </a:p>
        </p:txBody>
      </p:sp>
    </p:spTree>
    <p:extLst>
      <p:ext uri="{BB962C8B-B14F-4D97-AF65-F5344CB8AC3E}">
        <p14:creationId xmlns:p14="http://schemas.microsoft.com/office/powerpoint/2010/main" val="2848789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329C0D-8300-4B2E-BDC7-0A132576998D}" type="slidenum">
              <a:rPr lang="en-US" altLang="en-US"/>
              <a:pPr>
                <a:defRPr/>
              </a:pPr>
              <a:t>‹#›</a:t>
            </a:fld>
            <a:endParaRPr lang="en-US" altLang="en-US"/>
          </a:p>
        </p:txBody>
      </p:sp>
    </p:spTree>
    <p:extLst>
      <p:ext uri="{BB962C8B-B14F-4D97-AF65-F5344CB8AC3E}">
        <p14:creationId xmlns:p14="http://schemas.microsoft.com/office/powerpoint/2010/main" val="1521281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431D2D-A0A5-456F-BF49-0B653BA8E59C}" type="slidenum">
              <a:rPr lang="en-US" altLang="en-US"/>
              <a:pPr>
                <a:defRPr/>
              </a:pPr>
              <a:t>‹#›</a:t>
            </a:fld>
            <a:endParaRPr lang="en-US" altLang="en-US"/>
          </a:p>
        </p:txBody>
      </p:sp>
    </p:spTree>
    <p:extLst>
      <p:ext uri="{BB962C8B-B14F-4D97-AF65-F5344CB8AC3E}">
        <p14:creationId xmlns:p14="http://schemas.microsoft.com/office/powerpoint/2010/main" val="394688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2C4710D7-9621-4672-9EDB-AFBAFE489AFE}" type="datetime1">
              <a:rPr lang="en-US" altLang="en-US"/>
              <a:pPr>
                <a:defRPr/>
              </a:pPr>
              <a:t>03/02/2020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vi-VN" altLang="en-US"/>
              <a:t>Kết quả thực hiện  chiến dịch tiêm vắc xin sởi - rubella tỉnh Đồng Tháp năm 2014 </a:t>
            </a: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6A73626-8E8F-4978-99A2-4FE3788D46D5}" type="slidenum">
              <a:rPr lang="en-US" altLang="en-US"/>
              <a:pPr>
                <a:defRPr/>
              </a:pPr>
              <a:t>‹#›</a:t>
            </a:fld>
            <a:endParaRPr lang="en-US" altLang="en-US"/>
          </a:p>
        </p:txBody>
      </p:sp>
    </p:spTree>
    <p:extLst>
      <p:ext uri="{BB962C8B-B14F-4D97-AF65-F5344CB8AC3E}">
        <p14:creationId xmlns:p14="http://schemas.microsoft.com/office/powerpoint/2010/main" val="4107714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5EDAA2-2E1F-4E39-8FBC-9DE1165DBF49}" type="slidenum">
              <a:rPr lang="en-US" altLang="en-US"/>
              <a:pPr>
                <a:defRPr/>
              </a:pPr>
              <a:t>‹#›</a:t>
            </a:fld>
            <a:endParaRPr lang="en-US" altLang="en-US"/>
          </a:p>
        </p:txBody>
      </p:sp>
    </p:spTree>
    <p:extLst>
      <p:ext uri="{BB962C8B-B14F-4D97-AF65-F5344CB8AC3E}">
        <p14:creationId xmlns:p14="http://schemas.microsoft.com/office/powerpoint/2010/main" val="585138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CCBD72-4902-483A-9142-D823460E979F}" type="slidenum">
              <a:rPr lang="en-US" altLang="en-US"/>
              <a:pPr>
                <a:defRPr/>
              </a:pPr>
              <a:t>‹#›</a:t>
            </a:fld>
            <a:endParaRPr lang="en-US" altLang="en-US"/>
          </a:p>
        </p:txBody>
      </p:sp>
    </p:spTree>
    <p:extLst>
      <p:ext uri="{BB962C8B-B14F-4D97-AF65-F5344CB8AC3E}">
        <p14:creationId xmlns:p14="http://schemas.microsoft.com/office/powerpoint/2010/main" val="13283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31478"/>
            <a:ext cx="6705600" cy="1325563"/>
          </a:xfrm>
          <a:solidFill>
            <a:srgbClr val="00B0F0"/>
          </a:solidFill>
        </p:spPr>
        <p:txBody>
          <a:bodyPr/>
          <a:lstStyle>
            <a:lvl1pPr>
              <a:defRPr b="1">
                <a:solidFill>
                  <a:srgbClr val="C00000"/>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D8214788-3B56-4B06-95C9-AD794AAD5DCD}" type="slidenum">
              <a:rPr lang="en-US" smtClean="0"/>
              <a:t>‹#›</a:t>
            </a:fld>
            <a:endParaRPr lang="en-US"/>
          </a:p>
        </p:txBody>
      </p:sp>
      <p:pic>
        <p:nvPicPr>
          <p:cNvPr id="8" name="Picture 6" descr="http://medent.usyd.edu.au/photos/temp/best_larvae/aedes_vigilax_larvae.jpg"/>
          <p:cNvPicPr>
            <a:picLocks noChangeAspect="1" noChangeArrowheads="1"/>
          </p:cNvPicPr>
          <p:nvPr/>
        </p:nvPicPr>
        <p:blipFill>
          <a:blip r:embed="rId2" cstate="print">
            <a:extLst>
              <a:ext uri="{28A0092B-C50C-407E-A947-70E740481C1C}">
                <a14:useLocalDpi xmlns:a14="http://schemas.microsoft.com/office/drawing/2010/main" val="0"/>
              </a:ext>
            </a:extLst>
          </a:blip>
          <a:srcRect l="3125" r="42969" b="10001"/>
          <a:stretch>
            <a:fillRect/>
          </a:stretch>
        </p:blipFill>
        <p:spPr bwMode="auto">
          <a:xfrm>
            <a:off x="3324" y="2"/>
            <a:ext cx="1177777" cy="138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Ae aegypti ad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0"/>
            <a:ext cx="1257300" cy="13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159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8049C-58CF-4E66-AD99-554163EEAE9D}" type="slidenum">
              <a:rPr lang="en-US" altLang="en-US"/>
              <a:pPr>
                <a:defRPr/>
              </a:pPr>
              <a:t>‹#›</a:t>
            </a:fld>
            <a:endParaRPr lang="en-US" altLang="en-US"/>
          </a:p>
        </p:txBody>
      </p:sp>
    </p:spTree>
    <p:extLst>
      <p:ext uri="{BB962C8B-B14F-4D97-AF65-F5344CB8AC3E}">
        <p14:creationId xmlns:p14="http://schemas.microsoft.com/office/powerpoint/2010/main" val="238875729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42D281-B3C4-4828-ADE7-E2589EF982A7}" type="slidenum">
              <a:rPr lang="en-US" altLang="en-US"/>
              <a:pPr>
                <a:defRPr/>
              </a:pPr>
              <a:t>‹#›</a:t>
            </a:fld>
            <a:endParaRPr lang="en-US" altLang="en-US"/>
          </a:p>
        </p:txBody>
      </p:sp>
    </p:spTree>
    <p:extLst>
      <p:ext uri="{BB962C8B-B14F-4D97-AF65-F5344CB8AC3E}">
        <p14:creationId xmlns:p14="http://schemas.microsoft.com/office/powerpoint/2010/main" val="3032370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C99B2E4E-064E-4D20-9E5C-A09D8DFCE6D7}" type="slidenum">
              <a:rPr lang="en-US" altLang="en-US"/>
              <a:pPr>
                <a:defRPr/>
              </a:pPr>
              <a:t>‹#›</a:t>
            </a:fld>
            <a:endParaRPr lang="en-US" altLang="en-US"/>
          </a:p>
        </p:txBody>
      </p:sp>
    </p:spTree>
    <p:extLst>
      <p:ext uri="{BB962C8B-B14F-4D97-AF65-F5344CB8AC3E}">
        <p14:creationId xmlns:p14="http://schemas.microsoft.com/office/powerpoint/2010/main" val="1790297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FFD3B6-033D-4F90-ADEA-D08C1814C5E0}" type="slidenum">
              <a:rPr lang="en-US" altLang="en-US"/>
              <a:pPr>
                <a:defRPr/>
              </a:pPr>
              <a:t>‹#›</a:t>
            </a:fld>
            <a:endParaRPr lang="en-US" altLang="en-US"/>
          </a:p>
        </p:txBody>
      </p:sp>
    </p:spTree>
    <p:extLst>
      <p:ext uri="{BB962C8B-B14F-4D97-AF65-F5344CB8AC3E}">
        <p14:creationId xmlns:p14="http://schemas.microsoft.com/office/powerpoint/2010/main" val="3090655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DBA138-55F5-4C1A-9CFD-8A2D4BE06CA1}" type="slidenum">
              <a:rPr lang="en-US" altLang="en-US"/>
              <a:pPr>
                <a:defRPr/>
              </a:pPr>
              <a:t>‹#›</a:t>
            </a:fld>
            <a:endParaRPr lang="en-US" altLang="en-US"/>
          </a:p>
        </p:txBody>
      </p:sp>
    </p:spTree>
    <p:extLst>
      <p:ext uri="{BB962C8B-B14F-4D97-AF65-F5344CB8AC3E}">
        <p14:creationId xmlns:p14="http://schemas.microsoft.com/office/powerpoint/2010/main" val="3075380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985DD6A-7B1E-4297-894C-09641B55B4D6}" type="slidenum">
              <a:rPr lang="en-US" altLang="en-US"/>
              <a:pPr>
                <a:defRPr/>
              </a:pPr>
              <a:t>‹#›</a:t>
            </a:fld>
            <a:endParaRPr lang="en-US" altLang="en-US"/>
          </a:p>
        </p:txBody>
      </p:sp>
    </p:spTree>
    <p:extLst>
      <p:ext uri="{BB962C8B-B14F-4D97-AF65-F5344CB8AC3E}">
        <p14:creationId xmlns:p14="http://schemas.microsoft.com/office/powerpoint/2010/main" val="3296317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3C6228-EBEF-410F-984A-33B0B49E81E4}" type="slidenum">
              <a:rPr lang="en-US" altLang="en-US"/>
              <a:pPr>
                <a:defRPr/>
              </a:pPr>
              <a:t>‹#›</a:t>
            </a:fld>
            <a:endParaRPr lang="en-US" altLang="en-US"/>
          </a:p>
        </p:txBody>
      </p:sp>
    </p:spTree>
    <p:extLst>
      <p:ext uri="{BB962C8B-B14F-4D97-AF65-F5344CB8AC3E}">
        <p14:creationId xmlns:p14="http://schemas.microsoft.com/office/powerpoint/2010/main" val="15659791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C135C9-A157-405A-8608-9100769F2700}" type="slidenum">
              <a:rPr lang="en-US" altLang="en-US"/>
              <a:pPr>
                <a:defRPr/>
              </a:pPr>
              <a:t>‹#›</a:t>
            </a:fld>
            <a:endParaRPr lang="en-US" altLang="en-US"/>
          </a:p>
        </p:txBody>
      </p:sp>
    </p:spTree>
    <p:extLst>
      <p:ext uri="{BB962C8B-B14F-4D97-AF65-F5344CB8AC3E}">
        <p14:creationId xmlns:p14="http://schemas.microsoft.com/office/powerpoint/2010/main" val="1113142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FF545B-D78E-41A5-B361-5ACD076DDFEE}" type="slidenum">
              <a:rPr lang="en-US" altLang="en-US"/>
              <a:pPr>
                <a:defRPr/>
              </a:pPr>
              <a:t>‹#›</a:t>
            </a:fld>
            <a:endParaRPr lang="en-US" altLang="en-US"/>
          </a:p>
        </p:txBody>
      </p:sp>
    </p:spTree>
    <p:extLst>
      <p:ext uri="{BB962C8B-B14F-4D97-AF65-F5344CB8AC3E}">
        <p14:creationId xmlns:p14="http://schemas.microsoft.com/office/powerpoint/2010/main" val="21648888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3056BA-61C5-4D9C-A2D9-9DDFDCDA164A}" type="slidenum">
              <a:rPr lang="en-US" altLang="en-US"/>
              <a:pPr>
                <a:defRPr/>
              </a:pPr>
              <a:t>‹#›</a:t>
            </a:fld>
            <a:endParaRPr lang="en-US" altLang="en-US"/>
          </a:p>
        </p:txBody>
      </p:sp>
    </p:spTree>
    <p:extLst>
      <p:ext uri="{BB962C8B-B14F-4D97-AF65-F5344CB8AC3E}">
        <p14:creationId xmlns:p14="http://schemas.microsoft.com/office/powerpoint/2010/main" val="41634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556EC9-786C-480A-A52B-C22930151A5A}" type="datetime1">
              <a:rPr lang="en-US" smtClean="0"/>
              <a:t>03/02/2020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3354295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136E06-49F2-4673-B31D-CE2F602C6A4E}" type="slidenum">
              <a:rPr lang="en-US" altLang="en-US"/>
              <a:pPr>
                <a:defRPr/>
              </a:pPr>
              <a:t>‹#›</a:t>
            </a:fld>
            <a:endParaRPr lang="en-US" altLang="en-US"/>
          </a:p>
        </p:txBody>
      </p:sp>
    </p:spTree>
    <p:extLst>
      <p:ext uri="{BB962C8B-B14F-4D97-AF65-F5344CB8AC3E}">
        <p14:creationId xmlns:p14="http://schemas.microsoft.com/office/powerpoint/2010/main" val="2582538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ED5820-9580-4F77-B81F-984F72E95EEE}" type="slidenum">
              <a:rPr lang="en-US" altLang="en-US"/>
              <a:pPr>
                <a:defRPr/>
              </a:pPr>
              <a:t>‹#›</a:t>
            </a:fld>
            <a:endParaRPr lang="en-US" altLang="en-US"/>
          </a:p>
        </p:txBody>
      </p:sp>
    </p:spTree>
    <p:extLst>
      <p:ext uri="{BB962C8B-B14F-4D97-AF65-F5344CB8AC3E}">
        <p14:creationId xmlns:p14="http://schemas.microsoft.com/office/powerpoint/2010/main" val="2123923483"/>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654353-4B8E-48E2-B88D-CFAE570C1418}" type="slidenum">
              <a:rPr lang="en-US" altLang="en-US"/>
              <a:pPr>
                <a:defRPr/>
              </a:pPr>
              <a:t>‹#›</a:t>
            </a:fld>
            <a:endParaRPr lang="en-US" altLang="en-US"/>
          </a:p>
        </p:txBody>
      </p:sp>
    </p:spTree>
    <p:extLst>
      <p:ext uri="{BB962C8B-B14F-4D97-AF65-F5344CB8AC3E}">
        <p14:creationId xmlns:p14="http://schemas.microsoft.com/office/powerpoint/2010/main" val="2534626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1A143DC8-02D9-4768-B823-F854E8E763D8}" type="slidenum">
              <a:rPr lang="en-US" altLang="en-US"/>
              <a:pPr>
                <a:defRPr/>
              </a:pPr>
              <a:t>‹#›</a:t>
            </a:fld>
            <a:endParaRPr lang="en-US" altLang="en-US"/>
          </a:p>
        </p:txBody>
      </p:sp>
    </p:spTree>
    <p:extLst>
      <p:ext uri="{BB962C8B-B14F-4D97-AF65-F5344CB8AC3E}">
        <p14:creationId xmlns:p14="http://schemas.microsoft.com/office/powerpoint/2010/main" val="3273582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66AF6F-9CAB-4002-9B3B-633656ACEF0D}" type="slidenum">
              <a:rPr lang="en-US" altLang="en-US"/>
              <a:pPr>
                <a:defRPr/>
              </a:pPr>
              <a:t>‹#›</a:t>
            </a:fld>
            <a:endParaRPr lang="en-US" altLang="en-US"/>
          </a:p>
        </p:txBody>
      </p:sp>
    </p:spTree>
    <p:extLst>
      <p:ext uri="{BB962C8B-B14F-4D97-AF65-F5344CB8AC3E}">
        <p14:creationId xmlns:p14="http://schemas.microsoft.com/office/powerpoint/2010/main" val="3806514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D004E2-8033-470D-9DD1-D3C92322327C}" type="slidenum">
              <a:rPr lang="en-US" altLang="en-US"/>
              <a:pPr>
                <a:defRPr/>
              </a:pPr>
              <a:t>‹#›</a:t>
            </a:fld>
            <a:endParaRPr lang="en-US" altLang="en-US"/>
          </a:p>
        </p:txBody>
      </p:sp>
    </p:spTree>
    <p:extLst>
      <p:ext uri="{BB962C8B-B14F-4D97-AF65-F5344CB8AC3E}">
        <p14:creationId xmlns:p14="http://schemas.microsoft.com/office/powerpoint/2010/main" val="2223695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521B8FB-FEB7-4F8B-81A5-A904E9CE7A02}" type="slidenum">
              <a:rPr lang="en-US" altLang="en-US"/>
              <a:pPr>
                <a:defRPr/>
              </a:pPr>
              <a:t>‹#›</a:t>
            </a:fld>
            <a:endParaRPr lang="en-US" altLang="en-US"/>
          </a:p>
        </p:txBody>
      </p:sp>
    </p:spTree>
    <p:extLst>
      <p:ext uri="{BB962C8B-B14F-4D97-AF65-F5344CB8AC3E}">
        <p14:creationId xmlns:p14="http://schemas.microsoft.com/office/powerpoint/2010/main" val="2857276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F9F538-1544-4012-BDDB-7B65AD352A42}" type="slidenum">
              <a:rPr lang="en-US" altLang="en-US"/>
              <a:pPr>
                <a:defRPr/>
              </a:pPr>
              <a:t>‹#›</a:t>
            </a:fld>
            <a:endParaRPr lang="en-US" altLang="en-US"/>
          </a:p>
        </p:txBody>
      </p:sp>
    </p:spTree>
    <p:extLst>
      <p:ext uri="{BB962C8B-B14F-4D97-AF65-F5344CB8AC3E}">
        <p14:creationId xmlns:p14="http://schemas.microsoft.com/office/powerpoint/2010/main" val="349224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8EB038-64AB-4A40-909D-8D018B1AB22A}" type="slidenum">
              <a:rPr lang="en-US" altLang="en-US"/>
              <a:pPr>
                <a:defRPr/>
              </a:pPr>
              <a:t>‹#›</a:t>
            </a:fld>
            <a:endParaRPr lang="en-US" altLang="en-US"/>
          </a:p>
        </p:txBody>
      </p:sp>
    </p:spTree>
    <p:extLst>
      <p:ext uri="{BB962C8B-B14F-4D97-AF65-F5344CB8AC3E}">
        <p14:creationId xmlns:p14="http://schemas.microsoft.com/office/powerpoint/2010/main" val="33525066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B7C182-7C38-40C0-94A0-38C46BFB6040}" type="slidenum">
              <a:rPr lang="en-US" altLang="en-US"/>
              <a:pPr>
                <a:defRPr/>
              </a:pPr>
              <a:t>‹#›</a:t>
            </a:fld>
            <a:endParaRPr lang="en-US" altLang="en-US"/>
          </a:p>
        </p:txBody>
      </p:sp>
    </p:spTree>
    <p:extLst>
      <p:ext uri="{BB962C8B-B14F-4D97-AF65-F5344CB8AC3E}">
        <p14:creationId xmlns:p14="http://schemas.microsoft.com/office/powerpoint/2010/main" val="167035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470651"/>
            <a:ext cx="2057400" cy="365125"/>
          </a:xfrm>
        </p:spPr>
        <p:txBody>
          <a:bodyPr/>
          <a:lstStyle/>
          <a:p>
            <a:fld id="{D8214788-3B56-4B06-95C9-AD794AAD5DCD}" type="slidenum">
              <a:rPr lang="en-US" smtClean="0"/>
              <a:t>‹#›</a:t>
            </a:fld>
            <a:endParaRPr lang="en-US"/>
          </a:p>
        </p:txBody>
      </p:sp>
      <p:sp>
        <p:nvSpPr>
          <p:cNvPr id="6" name="Title 1"/>
          <p:cNvSpPr txBox="1">
            <a:spLocks/>
          </p:cNvSpPr>
          <p:nvPr/>
        </p:nvSpPr>
        <p:spPr>
          <a:xfrm>
            <a:off x="1209675" y="12701"/>
            <a:ext cx="6534150" cy="1411288"/>
          </a:xfrm>
          <a:prstGeom prst="rect">
            <a:avLst/>
          </a:prstGeom>
          <a:solidFill>
            <a:srgbClr val="00B0F0"/>
          </a:solidFill>
          <a:ln>
            <a:solidFill>
              <a:schemeClr val="accent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rgbClr val="C00000"/>
                </a:solidFill>
                <a:latin typeface="Arial" panose="020B0604020202020204" pitchFamily="34" charset="0"/>
                <a:ea typeface="+mj-ea"/>
                <a:cs typeface="Arial" panose="020B0604020202020204" pitchFamily="34" charset="0"/>
              </a:defRPr>
            </a:lvl1pPr>
          </a:lstStyle>
          <a:p>
            <a:endParaRPr lang="en-US" sz="3300" dirty="0"/>
          </a:p>
        </p:txBody>
      </p:sp>
      <p:pic>
        <p:nvPicPr>
          <p:cNvPr id="7" name="Picture 4" descr="Ae aegypti ad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300" y="0"/>
            <a:ext cx="14097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medent.usyd.edu.au/photos/temp/best_larvae/aedes_vigilax_larvae.jpg"/>
          <p:cNvPicPr>
            <a:picLocks noChangeAspect="1" noChangeArrowheads="1"/>
          </p:cNvPicPr>
          <p:nvPr/>
        </p:nvPicPr>
        <p:blipFill>
          <a:blip r:embed="rId3" cstate="print">
            <a:extLst>
              <a:ext uri="{28A0092B-C50C-407E-A947-70E740481C1C}">
                <a14:useLocalDpi xmlns:a14="http://schemas.microsoft.com/office/drawing/2010/main" val="0"/>
              </a:ext>
            </a:extLst>
          </a:blip>
          <a:srcRect l="3125" r="42969" b="10001"/>
          <a:stretch>
            <a:fillRect/>
          </a:stretch>
        </p:blipFill>
        <p:spPr bwMode="auto">
          <a:xfrm>
            <a:off x="3324" y="1"/>
            <a:ext cx="122540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85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56A38-F81B-4E33-8C56-B22BE566C5C5}" type="datetime1">
              <a:rPr lang="en-US" smtClean="0"/>
              <a:t>03/02/2020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24110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78D8F-5E84-4E84-A9A5-D45A24B3FB53}" type="datetime1">
              <a:rPr lang="en-US" smtClean="0"/>
              <a:t>03/02/2020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264600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83CA5-463A-4402-9688-55E7125D6811}" type="datetime1">
              <a:rPr lang="en-US" smtClean="0"/>
              <a:t>03/02/2020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304915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0E93B6-336E-412C-828A-EAD6707EA87A}" type="datetime1">
              <a:rPr lang="en-US" smtClean="0"/>
              <a:t>03/02/2020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214788-3B56-4B06-95C9-AD794AAD5DCD}" type="slidenum">
              <a:rPr lang="en-US" smtClean="0"/>
              <a:t>‹#›</a:t>
            </a:fld>
            <a:endParaRPr lang="en-US"/>
          </a:p>
        </p:txBody>
      </p:sp>
    </p:spTree>
    <p:extLst>
      <p:ext uri="{BB962C8B-B14F-4D97-AF65-F5344CB8AC3E}">
        <p14:creationId xmlns:p14="http://schemas.microsoft.com/office/powerpoint/2010/main" val="24887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2"/>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wrap="square" lIns="91440" tIns="45720" rIns="91440" bIns="45720" numCol="1" anchor="ctr" anchorCtr="0" compatLnSpc="1">
            <a:prstTxWarp prst="textNoShape">
              <a:avLst/>
            </a:prstTxWarp>
          </a:bodyPr>
          <a:lstStyle>
            <a:lvl1pPr>
              <a:defRPr sz="1050" b="1">
                <a:solidFill>
                  <a:srgbClr val="FFFFFF"/>
                </a:solidFill>
              </a:defRPr>
            </a:lvl1pPr>
          </a:lstStyle>
          <a:p>
            <a:pPr eaLnBrk="0" fontAlgn="base" hangingPunct="0">
              <a:spcBef>
                <a:spcPct val="0"/>
              </a:spcBef>
              <a:spcAft>
                <a:spcPct val="0"/>
              </a:spcAft>
              <a:defRPr/>
            </a:pPr>
            <a:fld id="{D501FA73-8762-4DD7-82BD-8C56E5F94ABF}"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3038214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p:titleStyle>
    <p:bodyStyle>
      <a:lvl1pPr marL="136922" indent="-136922" algn="l" rtl="0" eaLnBrk="0" fontAlgn="base" hangingPunct="0">
        <a:spcBef>
          <a:spcPct val="20000"/>
        </a:spcBef>
        <a:spcAft>
          <a:spcPct val="0"/>
        </a:spcAft>
        <a:buClr>
          <a:schemeClr val="accent1"/>
        </a:buClr>
        <a:buSzPct val="85000"/>
        <a:buFont typeface="Arial" panose="020B0604020202020204" pitchFamily="34" charset="0"/>
        <a:buChar char="•"/>
        <a:defRPr sz="1800" kern="1200">
          <a:solidFill>
            <a:schemeClr val="tx1"/>
          </a:solidFill>
          <a:latin typeface="+mn-lt"/>
          <a:ea typeface="+mn-ea"/>
          <a:cs typeface="+mn-cs"/>
        </a:defRPr>
      </a:lvl1pPr>
      <a:lvl2pPr marL="342900" indent="-136922" algn="l" rtl="0" eaLnBrk="0" fontAlgn="base" hangingPunct="0">
        <a:spcBef>
          <a:spcPct val="20000"/>
        </a:spcBef>
        <a:spcAft>
          <a:spcPct val="0"/>
        </a:spcAft>
        <a:buClr>
          <a:schemeClr val="accent1"/>
        </a:buClr>
        <a:buSzPct val="85000"/>
        <a:buFont typeface="Arial" panose="020B0604020202020204" pitchFamily="34" charset="0"/>
        <a:buChar char="•"/>
        <a:defRPr sz="1500" kern="1200">
          <a:solidFill>
            <a:schemeClr val="tx1"/>
          </a:solidFill>
          <a:latin typeface="+mn-lt"/>
          <a:ea typeface="+mn-ea"/>
          <a:cs typeface="+mn-cs"/>
        </a:defRPr>
      </a:lvl2pPr>
      <a:lvl3pPr marL="547688" indent="-136922"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753666" indent="-136922" algn="l" rtl="0" eaLnBrk="0" fontAlgn="base" hangingPunct="0">
        <a:spcBef>
          <a:spcPct val="200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890588" indent="-102394" algn="l" rtl="0" eaLnBrk="0" fontAlgn="base" hangingPunct="0">
        <a:spcBef>
          <a:spcPct val="20000"/>
        </a:spcBef>
        <a:spcAft>
          <a:spcPct val="0"/>
        </a:spcAft>
        <a:buClr>
          <a:schemeClr val="accent1"/>
        </a:buClr>
        <a:buSzPct val="100000"/>
        <a:buFont typeface="Arial" panose="020B0604020202020204" pitchFamily="34" charset="0"/>
        <a:buChar char="•"/>
        <a:defRPr sz="1050" kern="120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2"/>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wrap="square" lIns="91440" tIns="45720" rIns="91440" bIns="45720" numCol="1" anchor="ctr" anchorCtr="0" compatLnSpc="1">
            <a:prstTxWarp prst="textNoShape">
              <a:avLst/>
            </a:prstTxWarp>
          </a:bodyPr>
          <a:lstStyle>
            <a:lvl1pPr>
              <a:defRPr sz="1050" b="1">
                <a:solidFill>
                  <a:srgbClr val="FFFFFF"/>
                </a:solidFill>
              </a:defRPr>
            </a:lvl1pPr>
          </a:lstStyle>
          <a:p>
            <a:pPr eaLnBrk="0" fontAlgn="base" hangingPunct="0">
              <a:spcBef>
                <a:spcPct val="0"/>
              </a:spcBef>
              <a:spcAft>
                <a:spcPct val="0"/>
              </a:spcAft>
              <a:defRPr/>
            </a:pPr>
            <a:fld id="{D501FA73-8762-4DD7-82BD-8C56E5F94ABF}"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40059851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p:titleStyle>
    <p:bodyStyle>
      <a:lvl1pPr marL="136922" indent="-136922" algn="l" rtl="0" eaLnBrk="0" fontAlgn="base" hangingPunct="0">
        <a:spcBef>
          <a:spcPct val="20000"/>
        </a:spcBef>
        <a:spcAft>
          <a:spcPct val="0"/>
        </a:spcAft>
        <a:buClr>
          <a:schemeClr val="accent1"/>
        </a:buClr>
        <a:buSzPct val="85000"/>
        <a:buFont typeface="Arial" panose="020B0604020202020204" pitchFamily="34" charset="0"/>
        <a:buChar char="•"/>
        <a:defRPr sz="1800" kern="1200">
          <a:solidFill>
            <a:schemeClr val="tx1"/>
          </a:solidFill>
          <a:latin typeface="+mn-lt"/>
          <a:ea typeface="+mn-ea"/>
          <a:cs typeface="+mn-cs"/>
        </a:defRPr>
      </a:lvl1pPr>
      <a:lvl2pPr marL="342900" indent="-136922" algn="l" rtl="0" eaLnBrk="0" fontAlgn="base" hangingPunct="0">
        <a:spcBef>
          <a:spcPct val="20000"/>
        </a:spcBef>
        <a:spcAft>
          <a:spcPct val="0"/>
        </a:spcAft>
        <a:buClr>
          <a:schemeClr val="accent1"/>
        </a:buClr>
        <a:buSzPct val="85000"/>
        <a:buFont typeface="Arial" panose="020B0604020202020204" pitchFamily="34" charset="0"/>
        <a:buChar char="•"/>
        <a:defRPr sz="1500" kern="1200">
          <a:solidFill>
            <a:schemeClr val="tx1"/>
          </a:solidFill>
          <a:latin typeface="+mn-lt"/>
          <a:ea typeface="+mn-ea"/>
          <a:cs typeface="+mn-cs"/>
        </a:defRPr>
      </a:lvl2pPr>
      <a:lvl3pPr marL="547688" indent="-136922"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753666" indent="-136922" algn="l" rtl="0" eaLnBrk="0" fontAlgn="base" hangingPunct="0">
        <a:spcBef>
          <a:spcPct val="200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890588" indent="-102394" algn="l" rtl="0" eaLnBrk="0" fontAlgn="base" hangingPunct="0">
        <a:spcBef>
          <a:spcPct val="20000"/>
        </a:spcBef>
        <a:spcAft>
          <a:spcPct val="0"/>
        </a:spcAft>
        <a:buClr>
          <a:schemeClr val="accent1"/>
        </a:buClr>
        <a:buSzPct val="100000"/>
        <a:buFont typeface="Arial" panose="020B0604020202020204" pitchFamily="34" charset="0"/>
        <a:buChar char="•"/>
        <a:defRPr sz="1050" kern="120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076"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2"/>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wrap="square" lIns="91440" tIns="45720" rIns="91440" bIns="45720" numCol="1" anchor="ctr" anchorCtr="0" compatLnSpc="1">
            <a:prstTxWarp prst="textNoShape">
              <a:avLst/>
            </a:prstTxWarp>
          </a:bodyPr>
          <a:lstStyle>
            <a:lvl1pPr>
              <a:defRPr sz="1050" b="1">
                <a:solidFill>
                  <a:srgbClr val="FFFFFF"/>
                </a:solidFill>
              </a:defRPr>
            </a:lvl1pPr>
          </a:lstStyle>
          <a:p>
            <a:pPr eaLnBrk="0" fontAlgn="base" hangingPunct="0">
              <a:spcBef>
                <a:spcPct val="0"/>
              </a:spcBef>
              <a:spcAft>
                <a:spcPct val="0"/>
              </a:spcAft>
              <a:defRPr/>
            </a:pPr>
            <a:fld id="{862E115C-4E41-4217-AAD2-66FB5C14F5A4}"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284893039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p:titleStyle>
    <p:bodyStyle>
      <a:lvl1pPr marL="136922" indent="-136922" algn="l" rtl="0" eaLnBrk="0" fontAlgn="base" hangingPunct="0">
        <a:spcBef>
          <a:spcPct val="20000"/>
        </a:spcBef>
        <a:spcAft>
          <a:spcPct val="0"/>
        </a:spcAft>
        <a:buClr>
          <a:schemeClr val="accent1"/>
        </a:buClr>
        <a:buSzPct val="85000"/>
        <a:buFont typeface="Arial" panose="020B0604020202020204" pitchFamily="34" charset="0"/>
        <a:buChar char="•"/>
        <a:defRPr sz="1800" kern="1200">
          <a:solidFill>
            <a:schemeClr val="tx1"/>
          </a:solidFill>
          <a:latin typeface="+mn-lt"/>
          <a:ea typeface="+mn-ea"/>
          <a:cs typeface="+mn-cs"/>
        </a:defRPr>
      </a:lvl1pPr>
      <a:lvl2pPr marL="342900" indent="-136922" algn="l" rtl="0" eaLnBrk="0" fontAlgn="base" hangingPunct="0">
        <a:spcBef>
          <a:spcPct val="20000"/>
        </a:spcBef>
        <a:spcAft>
          <a:spcPct val="0"/>
        </a:spcAft>
        <a:buClr>
          <a:schemeClr val="accent1"/>
        </a:buClr>
        <a:buSzPct val="85000"/>
        <a:buFont typeface="Arial" panose="020B0604020202020204" pitchFamily="34" charset="0"/>
        <a:buChar char="•"/>
        <a:defRPr sz="1500" kern="1200">
          <a:solidFill>
            <a:schemeClr val="tx1"/>
          </a:solidFill>
          <a:latin typeface="+mn-lt"/>
          <a:ea typeface="+mn-ea"/>
          <a:cs typeface="+mn-cs"/>
        </a:defRPr>
      </a:lvl2pPr>
      <a:lvl3pPr marL="547688" indent="-136922"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753666" indent="-136922" algn="l" rtl="0" eaLnBrk="0" fontAlgn="base" hangingPunct="0">
        <a:spcBef>
          <a:spcPct val="200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890588" indent="-102394" algn="l" rtl="0" eaLnBrk="0" fontAlgn="base" hangingPunct="0">
        <a:spcBef>
          <a:spcPct val="20000"/>
        </a:spcBef>
        <a:spcAft>
          <a:spcPct val="0"/>
        </a:spcAft>
        <a:buClr>
          <a:schemeClr val="accent1"/>
        </a:buClr>
        <a:buSzPct val="100000"/>
        <a:buFont typeface="Arial" panose="020B0604020202020204" pitchFamily="34" charset="0"/>
        <a:buChar char="•"/>
        <a:defRPr sz="1050" kern="120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076"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pPr eaLnBrk="0" fontAlgn="base" hangingPunct="0">
              <a:spcBef>
                <a:spcPct val="0"/>
              </a:spcBef>
              <a:spcAft>
                <a:spcPct val="0"/>
              </a:spcAft>
              <a:defRPr/>
            </a:pPr>
            <a:fld id="{4ECEFC21-1F56-4BC7-9979-8D502AC79B67}"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3589599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0315" y="86106"/>
            <a:ext cx="7263685" cy="1828800"/>
          </a:xfrm>
          <a:solidFill>
            <a:srgbClr val="FFC000"/>
          </a:solidFill>
        </p:spPr>
        <p:txBody>
          <a:bodyPr>
            <a:normAutofit/>
          </a:bodyPr>
          <a:lstStyle/>
          <a:p>
            <a:pPr>
              <a:lnSpc>
                <a:spcPct val="100000"/>
              </a:lnSpc>
            </a:pPr>
            <a:r>
              <a:rPr lang="vi-VN" sz="2800" spc="-4" dirty="0">
                <a:latin typeface="+mn-lt"/>
                <a:cs typeface="Calibri"/>
              </a:rPr>
              <a:t>SỞ Y</a:t>
            </a:r>
            <a:r>
              <a:rPr lang="vi-VN" sz="2800" spc="-49" dirty="0">
                <a:latin typeface="+mn-lt"/>
                <a:cs typeface="Calibri"/>
              </a:rPr>
              <a:t> </a:t>
            </a:r>
            <a:r>
              <a:rPr lang="vi-VN" sz="2800" spc="-4" dirty="0">
                <a:latin typeface="+mn-lt"/>
                <a:cs typeface="Calibri"/>
              </a:rPr>
              <a:t>TẾ ĐỒNG THÁP</a:t>
            </a:r>
            <a:br>
              <a:rPr lang="vi-VN" sz="2800" spc="-4" dirty="0">
                <a:latin typeface="+mn-lt"/>
                <a:cs typeface="Calibri"/>
              </a:rPr>
            </a:br>
            <a:r>
              <a:rPr lang="vi-VN" sz="2800" spc="-4" dirty="0">
                <a:latin typeface="+mn-lt"/>
                <a:cs typeface="Calibri"/>
              </a:rPr>
              <a:t>TRUNG TÂM </a:t>
            </a:r>
            <a:r>
              <a:rPr lang="en-US" sz="2800" spc="-4" dirty="0"/>
              <a:t>KIỂM SOÁT BỆNH TẬT</a:t>
            </a:r>
            <a:r>
              <a:rPr lang="vi-VN" sz="2800" spc="-4" dirty="0"/>
              <a:t> </a:t>
            </a:r>
            <a:r>
              <a:rPr lang="en-US" sz="2800" spc="-4" dirty="0" smtClean="0">
                <a:latin typeface="Times New Roman" panose="02020603050405020304" pitchFamily="18" charset="0"/>
                <a:cs typeface="Times New Roman" panose="02020603050405020304" pitchFamily="18" charset="0"/>
              </a:rPr>
              <a:t/>
            </a:r>
            <a:br>
              <a:rPr lang="en-US" sz="2800" spc="-4"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60609" y="2104634"/>
            <a:ext cx="8385756" cy="4198513"/>
          </a:xfrm>
        </p:spPr>
        <p:txBody>
          <a:bodyPr>
            <a:normAutofit/>
          </a:bodyPr>
          <a:lstStyle/>
          <a:p>
            <a:pPr>
              <a:lnSpc>
                <a:spcPct val="110000"/>
              </a:lnSpc>
              <a:spcBef>
                <a:spcPts val="1200"/>
              </a:spcBef>
            </a:pPr>
            <a:r>
              <a:rPr lang="en-US" sz="2800" kern="0" spc="8" dirty="0" smtClean="0">
                <a:solidFill>
                  <a:srgbClr val="FF0000"/>
                </a:solidFill>
              </a:rPr>
              <a:t>HƯỚNG DẪN VỆ SINH MÔI TRƯỜNG</a:t>
            </a:r>
          </a:p>
          <a:p>
            <a:pPr>
              <a:lnSpc>
                <a:spcPct val="110000"/>
              </a:lnSpc>
              <a:spcBef>
                <a:spcPts val="1200"/>
              </a:spcBef>
            </a:pPr>
            <a:r>
              <a:rPr lang="en-US" sz="2800" kern="0" spc="8" dirty="0" smtClean="0">
                <a:solidFill>
                  <a:srgbClr val="FF0000"/>
                </a:solidFill>
              </a:rPr>
              <a:t>PHÒNG, CHỐNG </a:t>
            </a:r>
            <a:r>
              <a:rPr lang="en-US" sz="2800" kern="0" spc="8" dirty="0" smtClean="0">
                <a:solidFill>
                  <a:srgbClr val="FF0000"/>
                </a:solidFill>
              </a:rPr>
              <a:t>BỆNH </a:t>
            </a:r>
            <a:r>
              <a:rPr lang="en-US" sz="2800" kern="0" spc="8" dirty="0" smtClean="0">
                <a:solidFill>
                  <a:srgbClr val="FF0000"/>
                </a:solidFill>
              </a:rPr>
              <a:t>VIÊM PHỔI CẤP </a:t>
            </a:r>
            <a:endParaRPr lang="en-US" sz="2800" kern="0" spc="8" dirty="0" smtClean="0">
              <a:solidFill>
                <a:srgbClr val="FF0000"/>
              </a:solidFill>
            </a:endParaRPr>
          </a:p>
          <a:p>
            <a:pPr>
              <a:lnSpc>
                <a:spcPct val="110000"/>
              </a:lnSpc>
              <a:spcBef>
                <a:spcPts val="1200"/>
              </a:spcBef>
            </a:pPr>
            <a:r>
              <a:rPr lang="en-US" sz="2800" kern="0" spc="8" dirty="0" smtClean="0">
                <a:solidFill>
                  <a:srgbClr val="FF0000"/>
                </a:solidFill>
              </a:rPr>
              <a:t>DO </a:t>
            </a:r>
            <a:r>
              <a:rPr lang="en-US" sz="2800" kern="0" spc="8" dirty="0" smtClean="0">
                <a:solidFill>
                  <a:srgbClr val="FF0000"/>
                </a:solidFill>
              </a:rPr>
              <a:t>CHỦNG VI RÚT MỚI nCoV-2019</a:t>
            </a:r>
            <a:endParaRPr lang="en-US" sz="2800" spc="8" dirty="0">
              <a:solidFill>
                <a:srgbClr val="FF0000"/>
              </a:solidFill>
            </a:endParaRPr>
          </a:p>
          <a:p>
            <a:pPr algn="r">
              <a:lnSpc>
                <a:spcPct val="110000"/>
              </a:lnSpc>
              <a:spcAft>
                <a:spcPts val="1200"/>
              </a:spcAft>
            </a:pPr>
            <a:endParaRPr lang="en-US" kern="0" spc="8" dirty="0" smtClean="0">
              <a:latin typeface="Times New Roman" panose="02020603050405020304" pitchFamily="18" charset="0"/>
              <a:cs typeface="Times New Roman" panose="02020603050405020304" pitchFamily="18" charset="0"/>
            </a:endParaRPr>
          </a:p>
          <a:p>
            <a:pPr algn="r">
              <a:lnSpc>
                <a:spcPct val="110000"/>
              </a:lnSpc>
              <a:spcAft>
                <a:spcPts val="1200"/>
              </a:spcAft>
            </a:pPr>
            <a:endParaRPr lang="en-US" kern="0" spc="8" dirty="0">
              <a:latin typeface="Times New Roman" panose="02020603050405020304" pitchFamily="18" charset="0"/>
              <a:cs typeface="Times New Roman" panose="02020603050405020304" pitchFamily="18" charset="0"/>
            </a:endParaRPr>
          </a:p>
          <a:p>
            <a:pPr algn="l">
              <a:lnSpc>
                <a:spcPct val="110000"/>
              </a:lnSpc>
              <a:spcAft>
                <a:spcPts val="1200"/>
              </a:spcAft>
            </a:pPr>
            <a:r>
              <a:rPr lang="en-US" sz="2200" i="1" spc="8" dirty="0" smtClean="0">
                <a:solidFill>
                  <a:srgbClr val="0101FF"/>
                </a:solidFill>
              </a:rPr>
              <a:t>                                 </a:t>
            </a:r>
            <a:r>
              <a:rPr lang="en-US" sz="2200" i="1" spc="8" dirty="0" err="1" smtClean="0">
                <a:solidFill>
                  <a:srgbClr val="0101FF"/>
                </a:solidFill>
              </a:rPr>
              <a:t>Đồng</a:t>
            </a:r>
            <a:r>
              <a:rPr lang="en-US" sz="2200" i="1" spc="8" dirty="0" smtClean="0">
                <a:solidFill>
                  <a:srgbClr val="0101FF"/>
                </a:solidFill>
              </a:rPr>
              <a:t> </a:t>
            </a:r>
            <a:r>
              <a:rPr lang="en-US" sz="2200" i="1" spc="8" dirty="0" err="1">
                <a:solidFill>
                  <a:srgbClr val="0101FF"/>
                </a:solidFill>
              </a:rPr>
              <a:t>Tháp</a:t>
            </a:r>
            <a:r>
              <a:rPr lang="en-US" sz="2200" i="1" spc="8" dirty="0">
                <a:solidFill>
                  <a:srgbClr val="0101FF"/>
                </a:solidFill>
              </a:rPr>
              <a:t>, </a:t>
            </a:r>
            <a:r>
              <a:rPr lang="en-US" sz="2200" i="1" spc="8" dirty="0" err="1">
                <a:solidFill>
                  <a:srgbClr val="0101FF"/>
                </a:solidFill>
              </a:rPr>
              <a:t>ngày</a:t>
            </a:r>
            <a:r>
              <a:rPr lang="en-US" sz="2200" i="1" spc="8" dirty="0">
                <a:solidFill>
                  <a:srgbClr val="0101FF"/>
                </a:solidFill>
              </a:rPr>
              <a:t> </a:t>
            </a:r>
            <a:r>
              <a:rPr lang="en-US" sz="2200" i="1" spc="8" dirty="0">
                <a:solidFill>
                  <a:srgbClr val="0101FF"/>
                </a:solidFill>
              </a:rPr>
              <a:t>0</a:t>
            </a:r>
            <a:r>
              <a:rPr lang="en-US" sz="2200" i="1" spc="8" dirty="0" smtClean="0">
                <a:solidFill>
                  <a:srgbClr val="0101FF"/>
                </a:solidFill>
              </a:rPr>
              <a:t>4 </a:t>
            </a:r>
            <a:r>
              <a:rPr lang="en-US" sz="2200" i="1" spc="8" dirty="0" err="1">
                <a:solidFill>
                  <a:srgbClr val="0101FF"/>
                </a:solidFill>
              </a:rPr>
              <a:t>tháng</a:t>
            </a:r>
            <a:r>
              <a:rPr lang="en-US" sz="2200" i="1" spc="8" dirty="0">
                <a:solidFill>
                  <a:srgbClr val="0101FF"/>
                </a:solidFill>
              </a:rPr>
              <a:t> </a:t>
            </a:r>
            <a:r>
              <a:rPr lang="en-US" sz="2200" i="1" spc="8" dirty="0" smtClean="0">
                <a:solidFill>
                  <a:srgbClr val="0101FF"/>
                </a:solidFill>
              </a:rPr>
              <a:t>02 </a:t>
            </a:r>
            <a:r>
              <a:rPr lang="en-US" sz="2200" i="1" spc="8" dirty="0" err="1">
                <a:solidFill>
                  <a:srgbClr val="0101FF"/>
                </a:solidFill>
              </a:rPr>
              <a:t>năm</a:t>
            </a:r>
            <a:r>
              <a:rPr lang="en-US" sz="2200" i="1" spc="8" dirty="0">
                <a:solidFill>
                  <a:srgbClr val="0101FF"/>
                </a:solidFill>
              </a:rPr>
              <a:t> </a:t>
            </a:r>
            <a:r>
              <a:rPr lang="en-US" sz="2200" i="1" spc="8" dirty="0" smtClean="0">
                <a:solidFill>
                  <a:srgbClr val="0101FF"/>
                </a:solidFill>
              </a:rPr>
              <a:t>2020</a:t>
            </a:r>
            <a:endParaRPr lang="en-US" sz="2200" i="1" spc="8" dirty="0">
              <a:solidFill>
                <a:srgbClr val="0101FF"/>
              </a:solidFill>
            </a:endParaRPr>
          </a:p>
          <a:p>
            <a:pPr>
              <a:lnSpc>
                <a:spcPct val="110000"/>
              </a:lnSpc>
              <a:spcBef>
                <a:spcPts val="1200"/>
              </a:spcBef>
            </a:pPr>
            <a:endParaRPr lang="en-US" kern="0" spc="8" dirty="0">
              <a:latin typeface="Times New Roman" panose="02020603050405020304" pitchFamily="18" charset="0"/>
              <a:cs typeface="Times New Roman" panose="02020603050405020304" pitchFamily="18" charset="0"/>
            </a:endParaRPr>
          </a:p>
          <a:p>
            <a:pPr>
              <a:lnSpc>
                <a:spcPct val="100000"/>
              </a:lnSpc>
              <a:spcAft>
                <a:spcPts val="450"/>
              </a:spcAft>
            </a:pPr>
            <a:endParaRPr lang="en-US" kern="0" spc="8"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63D2213E-EE95-47BA-A224-2E3A77003827}" type="slidenum">
              <a:rPr lang="en-US" smtClean="0"/>
              <a:pPr/>
              <a:t>1</a:t>
            </a:fld>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06"/>
            <a:ext cx="1880315" cy="1832846"/>
          </a:xfrm>
          <a:prstGeom prst="rect">
            <a:avLst/>
          </a:prstGeom>
          <a:solidFill>
            <a:schemeClr val="accent1">
              <a:lumMod val="60000"/>
              <a:lumOff val="40000"/>
            </a:schemeClr>
          </a:solidFill>
        </p:spPr>
      </p:pic>
    </p:spTree>
    <p:extLst>
      <p:ext uri="{BB962C8B-B14F-4D97-AF65-F5344CB8AC3E}">
        <p14:creationId xmlns:p14="http://schemas.microsoft.com/office/powerpoint/2010/main" val="2175236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6:  </a:t>
            </a:r>
            <a:r>
              <a:rPr lang="en-US" dirty="0" err="1"/>
              <a:t>Xoay</a:t>
            </a:r>
            <a:r>
              <a:rPr lang="en-US" dirty="0"/>
              <a:t> </a:t>
            </a:r>
            <a:r>
              <a:rPr lang="en-US" dirty="0" err="1"/>
              <a:t>các</a:t>
            </a:r>
            <a:r>
              <a:rPr lang="en-US" dirty="0"/>
              <a:t> </a:t>
            </a:r>
            <a:r>
              <a:rPr lang="en-US" dirty="0" err="1"/>
              <a:t>đầu</a:t>
            </a:r>
            <a:r>
              <a:rPr lang="en-US" dirty="0"/>
              <a:t> </a:t>
            </a:r>
            <a:r>
              <a:rPr lang="en-US" dirty="0" err="1"/>
              <a:t>ngón</a:t>
            </a:r>
            <a:r>
              <a:rPr lang="en-US" dirty="0"/>
              <a:t> </a:t>
            </a:r>
            <a:r>
              <a:rPr lang="en-US" dirty="0" err="1"/>
              <a:t>tay</a:t>
            </a:r>
            <a:r>
              <a:rPr lang="en-US" dirty="0"/>
              <a:t> </a:t>
            </a:r>
            <a:r>
              <a:rPr lang="en-US" dirty="0" err="1"/>
              <a:t>này</a:t>
            </a:r>
            <a:r>
              <a:rPr lang="en-US" dirty="0"/>
              <a:t> </a:t>
            </a:r>
            <a:r>
              <a:rPr lang="en-US" dirty="0" err="1"/>
              <a:t>vào</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a:t>lại</a:t>
            </a:r>
            <a:r>
              <a:rPr lang="en-US" dirty="0"/>
              <a:t>. </a:t>
            </a:r>
            <a:r>
              <a:rPr lang="en-US" dirty="0" err="1"/>
              <a:t>Rửa</a:t>
            </a:r>
            <a:r>
              <a:rPr lang="en-US" dirty="0"/>
              <a:t> </a:t>
            </a:r>
            <a:r>
              <a:rPr lang="en-US" dirty="0" err="1"/>
              <a:t>sạch</a:t>
            </a:r>
            <a:r>
              <a:rPr lang="en-US" dirty="0"/>
              <a:t> </a:t>
            </a:r>
            <a:r>
              <a:rPr lang="en-US" dirty="0" err="1"/>
              <a:t>tay</a:t>
            </a:r>
            <a:r>
              <a:rPr lang="en-US" dirty="0"/>
              <a:t> </a:t>
            </a:r>
            <a:r>
              <a:rPr lang="en-US" dirty="0" err="1"/>
              <a:t>với</a:t>
            </a:r>
            <a:r>
              <a:rPr lang="en-US" dirty="0"/>
              <a:t> </a:t>
            </a:r>
            <a:r>
              <a:rPr lang="en-US" dirty="0" err="1"/>
              <a:t>vòi</a:t>
            </a:r>
            <a:r>
              <a:rPr lang="en-US" dirty="0"/>
              <a:t> </a:t>
            </a:r>
            <a:r>
              <a:rPr lang="en-US" dirty="0" err="1"/>
              <a:t>nước</a:t>
            </a:r>
            <a:r>
              <a:rPr lang="en-US" dirty="0"/>
              <a:t> </a:t>
            </a:r>
            <a:r>
              <a:rPr lang="en-US" dirty="0" err="1"/>
              <a:t>tới</a:t>
            </a:r>
            <a:r>
              <a:rPr lang="en-US" dirty="0"/>
              <a:t> </a:t>
            </a:r>
            <a:r>
              <a:rPr lang="en-US" dirty="0" err="1"/>
              <a:t>cổ</a:t>
            </a:r>
            <a:r>
              <a:rPr lang="en-US" dirty="0"/>
              <a:t> </a:t>
            </a:r>
            <a:r>
              <a:rPr lang="en-US" dirty="0" err="1"/>
              <a:t>tay</a:t>
            </a:r>
            <a:r>
              <a:rPr lang="en-US" dirty="0"/>
              <a:t> </a:t>
            </a:r>
            <a:r>
              <a:rPr lang="en-US" dirty="0" err="1"/>
              <a:t>và</a:t>
            </a:r>
            <a:r>
              <a:rPr lang="en-US" dirty="0"/>
              <a:t> </a:t>
            </a:r>
            <a:r>
              <a:rPr lang="en-US" dirty="0" err="1"/>
              <a:t>làm</a:t>
            </a:r>
            <a:r>
              <a:rPr lang="en-US" dirty="0"/>
              <a:t> </a:t>
            </a:r>
            <a:r>
              <a:rPr lang="en-US" dirty="0" err="1"/>
              <a:t>khô</a:t>
            </a:r>
            <a:r>
              <a:rPr lang="en-US" dirty="0"/>
              <a:t> </a:t>
            </a:r>
            <a:r>
              <a:rPr lang="en-US" dirty="0" err="1"/>
              <a:t>tay</a:t>
            </a:r>
            <a:r>
              <a:rPr lang="en-US" dirty="0"/>
              <a:t>.</a:t>
            </a:r>
          </a:p>
          <a:p>
            <a:endParaRPr lang="en-US" dirty="0">
              <a:solidFill>
                <a:srgbClr val="0070C0"/>
              </a:solidFill>
            </a:endParaRPr>
          </a:p>
          <a:p>
            <a:endParaRPr lang="en-US" dirty="0" smtClean="0">
              <a:solidFill>
                <a:srgbClr val="0070C0"/>
              </a:solidFill>
            </a:endParaRPr>
          </a:p>
          <a:p>
            <a:endParaRPr lang="en-US" dirty="0">
              <a:solidFill>
                <a:srgbClr val="0070C0"/>
              </a:solidFill>
            </a:endParaRPr>
          </a:p>
        </p:txBody>
      </p:sp>
      <p:pic>
        <p:nvPicPr>
          <p:cNvPr id="5" name="Picture 4" descr="D:\BS CHI\NAM 2018\buoc-6.jpg"/>
          <p:cNvPicPr/>
          <p:nvPr/>
        </p:nvPicPr>
        <p:blipFill>
          <a:blip r:embed="rId2">
            <a:extLst>
              <a:ext uri="{28A0092B-C50C-407E-A947-70E740481C1C}">
                <a14:useLocalDpi xmlns:a14="http://schemas.microsoft.com/office/drawing/2010/main" val="0"/>
              </a:ext>
            </a:extLst>
          </a:blip>
          <a:srcRect/>
          <a:stretch>
            <a:fillRect/>
          </a:stretch>
        </p:blipFill>
        <p:spPr bwMode="auto">
          <a:xfrm>
            <a:off x="3336942" y="2897505"/>
            <a:ext cx="2289810" cy="2282190"/>
          </a:xfrm>
          <a:prstGeom prst="rect">
            <a:avLst/>
          </a:prstGeom>
          <a:noFill/>
          <a:ln>
            <a:noFill/>
          </a:ln>
        </p:spPr>
      </p:pic>
      <p:sp>
        <p:nvSpPr>
          <p:cNvPr id="4" name="Rectangle 3"/>
          <p:cNvSpPr/>
          <p:nvPr/>
        </p:nvSpPr>
        <p:spPr>
          <a:xfrm>
            <a:off x="1043189" y="5742072"/>
            <a:ext cx="7302321" cy="646331"/>
          </a:xfrm>
          <a:prstGeom prst="rect">
            <a:avLst/>
          </a:prstGeom>
        </p:spPr>
        <p:txBody>
          <a:bodyPr wrap="square">
            <a:spAutoFit/>
          </a:bodyPr>
          <a:lstStyle/>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Lưu</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ý: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Mỗi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bước</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chà</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5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lần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tổng</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thời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gian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mỗi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lần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rửa</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tay</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tối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thiểu</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là</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30s</a:t>
            </a:r>
            <a:b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424872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336"/>
            <a:ext cx="8229600" cy="914400"/>
          </a:xfrm>
        </p:spPr>
        <p:txBody>
          <a:bodyPr/>
          <a:lstStyle/>
          <a:p>
            <a:r>
              <a:rPr lang="en-US" b="1" dirty="0" err="1" smtClean="0"/>
              <a:t>Đeo</a:t>
            </a:r>
            <a:r>
              <a:rPr lang="en-US" b="1" dirty="0" smtClean="0"/>
              <a:t> </a:t>
            </a:r>
            <a:r>
              <a:rPr lang="en-US" b="1" dirty="0" err="1" smtClean="0"/>
              <a:t>khẩu</a:t>
            </a:r>
            <a:r>
              <a:rPr lang="en-US" b="1" dirty="0" smtClean="0"/>
              <a:t> </a:t>
            </a:r>
            <a:r>
              <a:rPr lang="en-US" b="1" dirty="0" err="1" smtClean="0"/>
              <a:t>trang</a:t>
            </a:r>
            <a:endParaRPr lang="en-US" b="1" dirty="0"/>
          </a:p>
        </p:txBody>
      </p:sp>
      <p:sp>
        <p:nvSpPr>
          <p:cNvPr id="3" name="Content Placeholder 2"/>
          <p:cNvSpPr>
            <a:spLocks noGrp="1"/>
          </p:cNvSpPr>
          <p:nvPr>
            <p:ph idx="1"/>
          </p:nvPr>
        </p:nvSpPr>
        <p:spPr>
          <a:xfrm>
            <a:off x="457200" y="1197736"/>
            <a:ext cx="8229600" cy="5279264"/>
          </a:xfrm>
        </p:spPr>
        <p:txBody>
          <a:bodyPr/>
          <a:lstStyle/>
          <a:p>
            <a:pPr marL="342900" indent="-342900" algn="just">
              <a:buClrTx/>
              <a:buFont typeface="+mj-lt"/>
              <a:buAutoNum type="arabicPeriod"/>
            </a:pPr>
            <a:r>
              <a:rPr lang="en-US" sz="2000" dirty="0" err="1"/>
              <a:t>Chỉ</a:t>
            </a:r>
            <a:r>
              <a:rPr lang="en-US" sz="2000" dirty="0"/>
              <a:t> </a:t>
            </a:r>
            <a:r>
              <a:rPr lang="en-US" sz="2000" dirty="0" err="1"/>
              <a:t>sử</a:t>
            </a:r>
            <a:r>
              <a:rPr lang="en-US" sz="2000" dirty="0"/>
              <a:t> </a:t>
            </a:r>
            <a:r>
              <a:rPr lang="en-US" sz="2000" dirty="0" err="1"/>
              <a:t>dụng</a:t>
            </a:r>
            <a:r>
              <a:rPr lang="en-US" sz="2000" dirty="0"/>
              <a:t> 1 </a:t>
            </a:r>
            <a:r>
              <a:rPr lang="en-US" sz="2000" dirty="0" err="1"/>
              <a:t>lần</a:t>
            </a:r>
            <a:r>
              <a:rPr lang="en-US" sz="2000" dirty="0"/>
              <a:t> </a:t>
            </a:r>
            <a:r>
              <a:rPr lang="en-US" sz="2000" dirty="0" err="1"/>
              <a:t>rồi</a:t>
            </a:r>
            <a:r>
              <a:rPr lang="en-US" sz="2000" dirty="0"/>
              <a:t> </a:t>
            </a:r>
            <a:r>
              <a:rPr lang="en-US" sz="2000" dirty="0" err="1"/>
              <a:t>vứt</a:t>
            </a:r>
            <a:r>
              <a:rPr lang="en-US" sz="2000" dirty="0"/>
              <a:t> </a:t>
            </a:r>
            <a:r>
              <a:rPr lang="en-US" sz="2000" dirty="0" err="1"/>
              <a:t>vào</a:t>
            </a:r>
            <a:r>
              <a:rPr lang="en-US" sz="2000" dirty="0"/>
              <a:t> </a:t>
            </a:r>
            <a:r>
              <a:rPr lang="en-US" sz="2000" dirty="0" err="1"/>
              <a:t>thùng</a:t>
            </a:r>
            <a:r>
              <a:rPr lang="en-US" sz="2000" dirty="0"/>
              <a:t> </a:t>
            </a:r>
            <a:r>
              <a:rPr lang="en-US" sz="2000" dirty="0" err="1"/>
              <a:t>rác</a:t>
            </a:r>
            <a:r>
              <a:rPr lang="en-US" sz="2000" dirty="0"/>
              <a:t> an </a:t>
            </a:r>
            <a:r>
              <a:rPr lang="en-US" sz="2000" dirty="0" err="1"/>
              <a:t>toàn</a:t>
            </a:r>
            <a:r>
              <a:rPr lang="en-US" sz="2000" dirty="0"/>
              <a:t> </a:t>
            </a:r>
            <a:r>
              <a:rPr lang="en-US" sz="2000" dirty="0" err="1"/>
              <a:t>có</a:t>
            </a:r>
            <a:r>
              <a:rPr lang="en-US" sz="2000" dirty="0"/>
              <a:t> </a:t>
            </a:r>
            <a:r>
              <a:rPr lang="en-US" sz="2000" dirty="0" err="1"/>
              <a:t>náp</a:t>
            </a:r>
            <a:r>
              <a:rPr lang="en-US" sz="2000" dirty="0"/>
              <a:t> </a:t>
            </a:r>
            <a:r>
              <a:rPr lang="en-US" sz="2000" dirty="0" err="1"/>
              <a:t>đậy</a:t>
            </a:r>
            <a:r>
              <a:rPr lang="en-US" sz="2000" dirty="0"/>
              <a:t>.</a:t>
            </a:r>
          </a:p>
          <a:p>
            <a:pPr marL="342900" indent="-342900" algn="just">
              <a:buClrTx/>
              <a:buFont typeface="+mj-lt"/>
              <a:buAutoNum type="arabicPeriod"/>
            </a:pPr>
            <a:r>
              <a:rPr lang="en-US" sz="2000" dirty="0" err="1"/>
              <a:t>Đeo</a:t>
            </a:r>
            <a:r>
              <a:rPr lang="en-US" sz="2000" dirty="0"/>
              <a:t> </a:t>
            </a:r>
            <a:r>
              <a:rPr lang="en-US" sz="2000" dirty="0" err="1"/>
              <a:t>khẩu</a:t>
            </a:r>
            <a:r>
              <a:rPr lang="en-US" sz="2000" dirty="0"/>
              <a:t> </a:t>
            </a:r>
            <a:r>
              <a:rPr lang="en-US" sz="2000" dirty="0" err="1"/>
              <a:t>trang</a:t>
            </a:r>
            <a:r>
              <a:rPr lang="en-US" sz="2000" dirty="0"/>
              <a:t> </a:t>
            </a:r>
            <a:r>
              <a:rPr lang="en-US" sz="2000" dirty="0" err="1"/>
              <a:t>phải</a:t>
            </a:r>
            <a:r>
              <a:rPr lang="en-US" sz="2000" dirty="0"/>
              <a:t> </a:t>
            </a:r>
            <a:r>
              <a:rPr lang="en-US" sz="2000" dirty="0" err="1"/>
              <a:t>để</a:t>
            </a:r>
            <a:r>
              <a:rPr lang="en-US" sz="2000" dirty="0"/>
              <a:t> </a:t>
            </a:r>
            <a:r>
              <a:rPr lang="en-US" sz="2000" dirty="0" err="1"/>
              <a:t>mặt</a:t>
            </a:r>
            <a:r>
              <a:rPr lang="en-US" sz="2000" dirty="0"/>
              <a:t> </a:t>
            </a:r>
            <a:r>
              <a:rPr lang="en-US" sz="2000" dirty="0" err="1"/>
              <a:t>xanh</a:t>
            </a:r>
            <a:r>
              <a:rPr lang="en-US" sz="2000" dirty="0"/>
              <a:t> </a:t>
            </a:r>
            <a:r>
              <a:rPr lang="en-US" sz="2000" dirty="0" err="1"/>
              <a:t>ra</a:t>
            </a:r>
            <a:r>
              <a:rPr lang="en-US" sz="2000" dirty="0"/>
              <a:t> </a:t>
            </a:r>
            <a:r>
              <a:rPr lang="en-US" sz="2000" dirty="0" err="1"/>
              <a:t>ngoài</a:t>
            </a:r>
            <a:r>
              <a:rPr lang="en-US" sz="2000" dirty="0"/>
              <a:t> do </a:t>
            </a:r>
            <a:r>
              <a:rPr lang="en-US" sz="2000" dirty="0" err="1"/>
              <a:t>mặt</a:t>
            </a:r>
            <a:r>
              <a:rPr lang="en-US" sz="2000" dirty="0"/>
              <a:t> </a:t>
            </a:r>
            <a:r>
              <a:rPr lang="en-US" sz="2000" dirty="0" err="1"/>
              <a:t>xanh</a:t>
            </a:r>
            <a:r>
              <a:rPr lang="en-US" sz="2000" dirty="0"/>
              <a:t> </a:t>
            </a:r>
            <a:r>
              <a:rPr lang="en-US" sz="2000" dirty="0" err="1"/>
              <a:t>có</a:t>
            </a:r>
            <a:r>
              <a:rPr lang="en-US" sz="2000" dirty="0"/>
              <a:t> </a:t>
            </a:r>
            <a:r>
              <a:rPr lang="en-US" sz="2000" dirty="0" err="1"/>
              <a:t>tính</a:t>
            </a:r>
            <a:r>
              <a:rPr lang="en-US" sz="2000" dirty="0"/>
              <a:t> </a:t>
            </a:r>
            <a:r>
              <a:rPr lang="en-US" sz="2000" dirty="0" err="1"/>
              <a:t>chống</a:t>
            </a:r>
            <a:r>
              <a:rPr lang="en-US" sz="2000" dirty="0"/>
              <a:t> </a:t>
            </a:r>
            <a:r>
              <a:rPr lang="en-US" sz="2000" dirty="0" err="1"/>
              <a:t>nước</a:t>
            </a:r>
            <a:r>
              <a:rPr lang="en-US" sz="2000" dirty="0"/>
              <a:t>.</a:t>
            </a:r>
          </a:p>
          <a:p>
            <a:pPr marL="342900" indent="-342900" algn="just">
              <a:buClr>
                <a:srgbClr val="002060"/>
              </a:buClr>
              <a:buFont typeface="+mj-lt"/>
              <a:buAutoNum type="arabicPeriod"/>
            </a:pPr>
            <a:r>
              <a:rPr lang="en-US" sz="2000" dirty="0" err="1"/>
              <a:t>Mặt</a:t>
            </a:r>
            <a:r>
              <a:rPr lang="en-US" sz="2000" dirty="0"/>
              <a:t> </a:t>
            </a:r>
            <a:r>
              <a:rPr lang="en-US" sz="2000" dirty="0" err="1"/>
              <a:t>màu</a:t>
            </a:r>
            <a:r>
              <a:rPr lang="en-US" sz="2000" dirty="0"/>
              <a:t> </a:t>
            </a:r>
            <a:r>
              <a:rPr lang="en-US" sz="2000" dirty="0" err="1"/>
              <a:t>trắng</a:t>
            </a:r>
            <a:r>
              <a:rPr lang="en-US" sz="2000" dirty="0"/>
              <a:t> </a:t>
            </a:r>
            <a:r>
              <a:rPr lang="en-US" sz="2000" dirty="0" err="1"/>
              <a:t>có</a:t>
            </a:r>
            <a:r>
              <a:rPr lang="en-US" sz="2000" dirty="0"/>
              <a:t> </a:t>
            </a:r>
            <a:r>
              <a:rPr lang="en-US" sz="2000" dirty="0" err="1"/>
              <a:t>tính</a:t>
            </a:r>
            <a:r>
              <a:rPr lang="en-US" sz="2000" dirty="0"/>
              <a:t> </a:t>
            </a:r>
            <a:r>
              <a:rPr lang="en-US" sz="2000" dirty="0" err="1"/>
              <a:t>hút</a:t>
            </a:r>
            <a:r>
              <a:rPr lang="en-US" sz="2000" dirty="0"/>
              <a:t> </a:t>
            </a:r>
            <a:r>
              <a:rPr lang="en-US" sz="2000" dirty="0" err="1"/>
              <a:t>ẩm</a:t>
            </a:r>
            <a:r>
              <a:rPr lang="en-US" sz="2000" dirty="0"/>
              <a:t> </a:t>
            </a:r>
            <a:r>
              <a:rPr lang="en-US" sz="2000" dirty="0" err="1"/>
              <a:t>nên</a:t>
            </a:r>
            <a:r>
              <a:rPr lang="en-US" sz="2000" dirty="0"/>
              <a:t> quay </a:t>
            </a:r>
            <a:r>
              <a:rPr lang="en-US" sz="2000" dirty="0" err="1"/>
              <a:t>vào</a:t>
            </a:r>
            <a:r>
              <a:rPr lang="en-US" sz="2000" dirty="0"/>
              <a:t> </a:t>
            </a:r>
            <a:r>
              <a:rPr lang="en-US" sz="2000" dirty="0" err="1"/>
              <a:t>trong</a:t>
            </a:r>
            <a:r>
              <a:rPr lang="en-US" sz="2000" dirty="0"/>
              <a:t>, </a:t>
            </a:r>
            <a:r>
              <a:rPr lang="en-US" sz="2000" dirty="0" err="1"/>
              <a:t>để</a:t>
            </a:r>
            <a:r>
              <a:rPr lang="en-US" sz="2000" dirty="0"/>
              <a:t> </a:t>
            </a:r>
            <a:r>
              <a:rPr lang="en-US" sz="2000" dirty="0" err="1"/>
              <a:t>hơi</a:t>
            </a:r>
            <a:r>
              <a:rPr lang="en-US" sz="2000" dirty="0"/>
              <a:t> </a:t>
            </a:r>
            <a:r>
              <a:rPr lang="en-US" sz="2000" dirty="0" err="1"/>
              <a:t>thở</a:t>
            </a:r>
            <a:r>
              <a:rPr lang="en-US" sz="2000" dirty="0"/>
              <a:t> </a:t>
            </a:r>
            <a:r>
              <a:rPr lang="en-US" sz="2000" dirty="0" err="1"/>
              <a:t>thoát</a:t>
            </a:r>
            <a:r>
              <a:rPr lang="en-US" sz="2000" dirty="0"/>
              <a:t> </a:t>
            </a:r>
            <a:r>
              <a:rPr lang="en-US" sz="2000" dirty="0" err="1"/>
              <a:t>ra</a:t>
            </a:r>
            <a:r>
              <a:rPr lang="en-US" sz="2000" dirty="0"/>
              <a:t> </a:t>
            </a:r>
            <a:r>
              <a:rPr lang="en-US" sz="2000" dirty="0" err="1"/>
              <a:t>thấm</a:t>
            </a:r>
            <a:r>
              <a:rPr lang="en-US" sz="2000" dirty="0"/>
              <a:t> </a:t>
            </a:r>
            <a:r>
              <a:rPr lang="en-US" sz="2000" dirty="0" err="1"/>
              <a:t>vào</a:t>
            </a:r>
            <a:r>
              <a:rPr lang="en-US" sz="2000" dirty="0"/>
              <a:t> </a:t>
            </a:r>
            <a:r>
              <a:rPr lang="en-US" sz="2000" dirty="0" err="1"/>
              <a:t>khẩu</a:t>
            </a:r>
            <a:r>
              <a:rPr lang="en-US" sz="2000" dirty="0"/>
              <a:t> </a:t>
            </a:r>
            <a:r>
              <a:rPr lang="en-US" sz="2000" dirty="0" err="1"/>
              <a:t>trang</a:t>
            </a:r>
            <a:r>
              <a:rPr lang="en-US" sz="2000" dirty="0"/>
              <a:t>.</a:t>
            </a:r>
          </a:p>
          <a:p>
            <a:pPr marL="342900" indent="-342900" algn="just">
              <a:buClr>
                <a:srgbClr val="002060"/>
              </a:buClr>
              <a:buFont typeface="+mj-lt"/>
              <a:buAutoNum type="arabicPeriod"/>
            </a:pPr>
            <a:r>
              <a:rPr lang="en-US" sz="2000" dirty="0" err="1"/>
              <a:t>Khẩu</a:t>
            </a:r>
            <a:r>
              <a:rPr lang="en-US" sz="2000" dirty="0"/>
              <a:t> </a:t>
            </a:r>
            <a:r>
              <a:rPr lang="en-US" sz="2000" dirty="0" err="1"/>
              <a:t>trang</a:t>
            </a:r>
            <a:r>
              <a:rPr lang="en-US" sz="2000" dirty="0"/>
              <a:t> </a:t>
            </a:r>
            <a:r>
              <a:rPr lang="en-US" sz="2000" dirty="0" err="1"/>
              <a:t>phải</a:t>
            </a:r>
            <a:r>
              <a:rPr lang="en-US" sz="2000" dirty="0"/>
              <a:t> </a:t>
            </a:r>
            <a:r>
              <a:rPr lang="en-US" sz="2000" dirty="0" err="1"/>
              <a:t>che</a:t>
            </a:r>
            <a:r>
              <a:rPr lang="en-US" sz="2000" dirty="0"/>
              <a:t> </a:t>
            </a:r>
            <a:r>
              <a:rPr lang="en-US" sz="2000" dirty="0" err="1"/>
              <a:t>kín</a:t>
            </a:r>
            <a:r>
              <a:rPr lang="en-US" sz="2000" dirty="0"/>
              <a:t> </a:t>
            </a:r>
            <a:r>
              <a:rPr lang="en-US" sz="2000" dirty="0" err="1"/>
              <a:t>cả</a:t>
            </a:r>
            <a:r>
              <a:rPr lang="en-US" sz="2000" dirty="0"/>
              <a:t> </a:t>
            </a:r>
            <a:r>
              <a:rPr lang="en-US" sz="2000" dirty="0" err="1"/>
              <a:t>mũi</a:t>
            </a:r>
            <a:r>
              <a:rPr lang="en-US" sz="2000" dirty="0"/>
              <a:t> </a:t>
            </a:r>
            <a:r>
              <a:rPr lang="en-US" sz="2000" dirty="0" err="1"/>
              <a:t>lẫn</a:t>
            </a:r>
            <a:r>
              <a:rPr lang="en-US" sz="2000" dirty="0"/>
              <a:t> </a:t>
            </a:r>
            <a:r>
              <a:rPr lang="en-US" sz="2000" dirty="0" err="1"/>
              <a:t>miệng</a:t>
            </a:r>
            <a:r>
              <a:rPr lang="en-US" sz="2000" dirty="0"/>
              <a:t>.</a:t>
            </a:r>
          </a:p>
          <a:p>
            <a:pPr marL="342900" indent="-342900" algn="just">
              <a:buClr>
                <a:srgbClr val="002060"/>
              </a:buClr>
              <a:buFont typeface="+mj-lt"/>
              <a:buAutoNum type="arabicPeriod"/>
            </a:pPr>
            <a:r>
              <a:rPr lang="en-US" sz="2000" dirty="0" err="1"/>
              <a:t>Khi</a:t>
            </a:r>
            <a:r>
              <a:rPr lang="en-US" sz="2000" dirty="0"/>
              <a:t> </a:t>
            </a:r>
            <a:r>
              <a:rPr lang="en-US" sz="2000" dirty="0" err="1"/>
              <a:t>đeo</a:t>
            </a:r>
            <a:r>
              <a:rPr lang="en-US" sz="2000" dirty="0"/>
              <a:t> </a:t>
            </a:r>
            <a:r>
              <a:rPr lang="en-US" sz="2000" dirty="0" err="1"/>
              <a:t>khẩu</a:t>
            </a:r>
            <a:r>
              <a:rPr lang="en-US" sz="2000" dirty="0"/>
              <a:t> </a:t>
            </a:r>
            <a:r>
              <a:rPr lang="en-US" sz="2000" dirty="0" err="1"/>
              <a:t>trang</a:t>
            </a:r>
            <a:r>
              <a:rPr lang="en-US" sz="2000" dirty="0"/>
              <a:t> </a:t>
            </a:r>
            <a:r>
              <a:rPr lang="en-US" sz="2000" dirty="0" err="1"/>
              <a:t>tuyệt</a:t>
            </a:r>
            <a:r>
              <a:rPr lang="en-US" sz="2000" dirty="0"/>
              <a:t> </a:t>
            </a:r>
            <a:r>
              <a:rPr lang="en-US" sz="2000" dirty="0" err="1"/>
              <a:t>đối</a:t>
            </a:r>
            <a:r>
              <a:rPr lang="en-US" sz="2000" dirty="0"/>
              <a:t> </a:t>
            </a:r>
            <a:r>
              <a:rPr lang="en-US" sz="2000" dirty="0" err="1"/>
              <a:t>không</a:t>
            </a:r>
            <a:r>
              <a:rPr lang="en-US" sz="2000" dirty="0"/>
              <a:t> </a:t>
            </a:r>
            <a:r>
              <a:rPr lang="en-US" sz="2000" dirty="0" err="1"/>
              <a:t>được</a:t>
            </a:r>
            <a:r>
              <a:rPr lang="en-US" sz="2000" dirty="0"/>
              <a:t> </a:t>
            </a:r>
            <a:r>
              <a:rPr lang="en-US" sz="2000" dirty="0" err="1"/>
              <a:t>sờ</a:t>
            </a:r>
            <a:r>
              <a:rPr lang="en-US" sz="2000" dirty="0"/>
              <a:t> </a:t>
            </a:r>
            <a:r>
              <a:rPr lang="en-US" sz="2000" dirty="0" err="1"/>
              <a:t>tay</a:t>
            </a:r>
            <a:r>
              <a:rPr lang="en-US" sz="2000" dirty="0"/>
              <a:t> </a:t>
            </a:r>
            <a:r>
              <a:rPr lang="en-US" sz="2000" dirty="0" err="1"/>
              <a:t>vào</a:t>
            </a:r>
            <a:r>
              <a:rPr lang="en-US" sz="2000" dirty="0"/>
              <a:t> </a:t>
            </a:r>
            <a:r>
              <a:rPr lang="en-US" sz="2000" dirty="0" err="1"/>
              <a:t>vì</a:t>
            </a:r>
            <a:r>
              <a:rPr lang="en-US" sz="2000" dirty="0"/>
              <a:t> </a:t>
            </a:r>
            <a:r>
              <a:rPr lang="en-US" sz="2000" dirty="0" err="1"/>
              <a:t>động</a:t>
            </a:r>
            <a:r>
              <a:rPr lang="en-US" sz="2000" dirty="0"/>
              <a:t> </a:t>
            </a:r>
            <a:r>
              <a:rPr lang="en-US" sz="2000" dirty="0" err="1"/>
              <a:t>tác</a:t>
            </a:r>
            <a:r>
              <a:rPr lang="en-US" sz="2000" dirty="0"/>
              <a:t> </a:t>
            </a:r>
            <a:r>
              <a:rPr lang="en-US" sz="2000" dirty="0" err="1"/>
              <a:t>sờ</a:t>
            </a:r>
            <a:r>
              <a:rPr lang="en-US" sz="2000" dirty="0"/>
              <a:t> </a:t>
            </a:r>
            <a:r>
              <a:rPr lang="en-US" sz="2000" dirty="0" err="1"/>
              <a:t>tay</a:t>
            </a:r>
            <a:r>
              <a:rPr lang="en-US" sz="2000" dirty="0"/>
              <a:t> </a:t>
            </a:r>
            <a:r>
              <a:rPr lang="en-US" sz="2000" dirty="0" err="1"/>
              <a:t>sẽ</a:t>
            </a:r>
            <a:r>
              <a:rPr lang="en-US" sz="2000" dirty="0"/>
              <a:t> </a:t>
            </a:r>
            <a:r>
              <a:rPr lang="en-US" sz="2000" dirty="0" err="1"/>
              <a:t>vô</a:t>
            </a:r>
            <a:r>
              <a:rPr lang="en-US" sz="2000" dirty="0"/>
              <a:t> </a:t>
            </a:r>
            <a:r>
              <a:rPr lang="en-US" sz="2000" dirty="0" err="1"/>
              <a:t>tình</a:t>
            </a:r>
            <a:r>
              <a:rPr lang="en-US" sz="2000" dirty="0"/>
              <a:t> </a:t>
            </a:r>
            <a:r>
              <a:rPr lang="en-US" sz="2000" dirty="0" err="1"/>
              <a:t>làm</a:t>
            </a:r>
            <a:r>
              <a:rPr lang="en-US" sz="2000" dirty="0"/>
              <a:t> </a:t>
            </a:r>
            <a:r>
              <a:rPr lang="en-US" sz="2000" dirty="0" err="1"/>
              <a:t>cho</a:t>
            </a:r>
            <a:r>
              <a:rPr lang="en-US" sz="2000" dirty="0"/>
              <a:t> </a:t>
            </a:r>
            <a:r>
              <a:rPr lang="en-US" sz="2000" dirty="0" err="1"/>
              <a:t>bàn</a:t>
            </a:r>
            <a:r>
              <a:rPr lang="en-US" sz="2000" dirty="0"/>
              <a:t> </a:t>
            </a:r>
            <a:r>
              <a:rPr lang="en-US" sz="2000" dirty="0" err="1"/>
              <a:t>tay</a:t>
            </a:r>
            <a:r>
              <a:rPr lang="en-US" sz="2000" dirty="0"/>
              <a:t> </a:t>
            </a:r>
            <a:r>
              <a:rPr lang="en-US" sz="2000" dirty="0" err="1"/>
              <a:t>lây</a:t>
            </a:r>
            <a:r>
              <a:rPr lang="en-US" sz="2000" dirty="0"/>
              <a:t> </a:t>
            </a:r>
            <a:r>
              <a:rPr lang="en-US" sz="2000" dirty="0" err="1"/>
              <a:t>nhiễm</a:t>
            </a:r>
            <a:r>
              <a:rPr lang="en-US" sz="2000" dirty="0"/>
              <a:t> </a:t>
            </a:r>
            <a:r>
              <a:rPr lang="en-US" sz="2000" dirty="0" err="1"/>
              <a:t>các</a:t>
            </a:r>
            <a:r>
              <a:rPr lang="en-US" sz="2000" dirty="0"/>
              <a:t> vi </a:t>
            </a:r>
            <a:r>
              <a:rPr lang="en-US" sz="2000" dirty="0" err="1"/>
              <a:t>rút</a:t>
            </a:r>
            <a:r>
              <a:rPr lang="en-US" sz="2000" dirty="0"/>
              <a:t> </a:t>
            </a:r>
            <a:r>
              <a:rPr lang="en-US" sz="2000" dirty="0" err="1"/>
              <a:t>và</a:t>
            </a:r>
            <a:r>
              <a:rPr lang="en-US" sz="2000" dirty="0"/>
              <a:t> </a:t>
            </a:r>
            <a:r>
              <a:rPr lang="en-US" sz="2000" dirty="0" err="1"/>
              <a:t>tác</a:t>
            </a:r>
            <a:r>
              <a:rPr lang="en-US" sz="2000" dirty="0"/>
              <a:t> </a:t>
            </a:r>
            <a:r>
              <a:rPr lang="en-US" sz="2000" dirty="0" err="1"/>
              <a:t>nhân</a:t>
            </a:r>
            <a:r>
              <a:rPr lang="en-US" sz="2000" dirty="0"/>
              <a:t> </a:t>
            </a:r>
            <a:r>
              <a:rPr lang="en-US" sz="2000" dirty="0" err="1"/>
              <a:t>gây</a:t>
            </a:r>
            <a:r>
              <a:rPr lang="en-US" sz="2000" dirty="0"/>
              <a:t> </a:t>
            </a:r>
            <a:r>
              <a:rPr lang="en-US" sz="2000" dirty="0" err="1"/>
              <a:t>bệnh</a:t>
            </a:r>
            <a:r>
              <a:rPr lang="en-US" sz="2000" dirty="0"/>
              <a:t> </a:t>
            </a:r>
            <a:r>
              <a:rPr lang="en-US" sz="2000" dirty="0" err="1"/>
              <a:t>khác</a:t>
            </a:r>
            <a:r>
              <a:rPr lang="en-US" sz="2000" dirty="0"/>
              <a:t>, </a:t>
            </a:r>
            <a:r>
              <a:rPr lang="en-US" sz="2000" dirty="0" err="1"/>
              <a:t>sau</a:t>
            </a:r>
            <a:r>
              <a:rPr lang="en-US" sz="2000" dirty="0"/>
              <a:t> </a:t>
            </a:r>
            <a:r>
              <a:rPr lang="en-US" sz="2000" dirty="0" err="1"/>
              <a:t>đó</a:t>
            </a:r>
            <a:r>
              <a:rPr lang="en-US" sz="2000" dirty="0"/>
              <a:t> </a:t>
            </a:r>
            <a:r>
              <a:rPr lang="en-US" sz="2000" dirty="0" err="1"/>
              <a:t>truyền</a:t>
            </a:r>
            <a:r>
              <a:rPr lang="en-US" sz="2000" dirty="0"/>
              <a:t> </a:t>
            </a:r>
            <a:r>
              <a:rPr lang="en-US" sz="2000" dirty="0" err="1"/>
              <a:t>bệnh</a:t>
            </a:r>
            <a:r>
              <a:rPr lang="en-US" sz="2000" dirty="0"/>
              <a:t> </a:t>
            </a:r>
            <a:r>
              <a:rPr lang="en-US" sz="2000" dirty="0" err="1"/>
              <a:t>lại</a:t>
            </a:r>
            <a:r>
              <a:rPr lang="en-US" sz="2000" dirty="0"/>
              <a:t> </a:t>
            </a:r>
            <a:r>
              <a:rPr lang="en-US" sz="2000" dirty="0" err="1"/>
              <a:t>cho</a:t>
            </a:r>
            <a:r>
              <a:rPr lang="en-US" sz="2000" dirty="0"/>
              <a:t> </a:t>
            </a:r>
            <a:r>
              <a:rPr lang="en-US" sz="2000" dirty="0" err="1"/>
              <a:t>chính</a:t>
            </a:r>
            <a:r>
              <a:rPr lang="en-US" sz="2000" dirty="0"/>
              <a:t> </a:t>
            </a:r>
            <a:r>
              <a:rPr lang="en-US" sz="2000" dirty="0" err="1"/>
              <a:t>mình</a:t>
            </a:r>
            <a:r>
              <a:rPr lang="en-US" sz="2000" dirty="0"/>
              <a:t> </a:t>
            </a:r>
            <a:r>
              <a:rPr lang="en-US" sz="2000" dirty="0" err="1"/>
              <a:t>và</a:t>
            </a:r>
            <a:r>
              <a:rPr lang="en-US" sz="2000" dirty="0"/>
              <a:t> </a:t>
            </a:r>
            <a:r>
              <a:rPr lang="en-US" sz="2000" dirty="0" err="1"/>
              <a:t>những</a:t>
            </a:r>
            <a:r>
              <a:rPr lang="en-US" sz="2000" dirty="0"/>
              <a:t> </a:t>
            </a:r>
            <a:r>
              <a:rPr lang="en-US" sz="2000" dirty="0" err="1"/>
              <a:t>người</a:t>
            </a:r>
            <a:r>
              <a:rPr lang="en-US" sz="2000" dirty="0"/>
              <a:t> </a:t>
            </a:r>
            <a:r>
              <a:rPr lang="en-US" sz="2000" dirty="0" err="1"/>
              <a:t>xung</a:t>
            </a:r>
            <a:r>
              <a:rPr lang="en-US" sz="2000" dirty="0"/>
              <a:t> </a:t>
            </a:r>
            <a:r>
              <a:rPr lang="en-US" sz="2000" dirty="0" err="1"/>
              <a:t>quanh</a:t>
            </a:r>
            <a:r>
              <a:rPr lang="en-US" sz="2000" dirty="0"/>
              <a:t>.</a:t>
            </a:r>
          </a:p>
          <a:p>
            <a:pPr marL="342900" indent="-342900" algn="just">
              <a:buClr>
                <a:srgbClr val="002060"/>
              </a:buClr>
              <a:buFont typeface="+mj-lt"/>
              <a:buAutoNum type="arabicPeriod"/>
            </a:pPr>
            <a:r>
              <a:rPr lang="en-US" sz="2000" dirty="0" err="1"/>
              <a:t>Tuyệt</a:t>
            </a:r>
            <a:r>
              <a:rPr lang="en-US" sz="2000" dirty="0"/>
              <a:t> </a:t>
            </a:r>
            <a:r>
              <a:rPr lang="en-US" sz="2000" dirty="0" err="1"/>
              <a:t>đối</a:t>
            </a:r>
            <a:r>
              <a:rPr lang="en-US" sz="2000" dirty="0"/>
              <a:t> </a:t>
            </a:r>
            <a:r>
              <a:rPr lang="en-US" sz="2000" dirty="0" err="1"/>
              <a:t>không</a:t>
            </a:r>
            <a:r>
              <a:rPr lang="en-US" sz="2000" dirty="0"/>
              <a:t> </a:t>
            </a:r>
            <a:r>
              <a:rPr lang="en-US" sz="2000" dirty="0" err="1"/>
              <a:t>dùng</a:t>
            </a:r>
            <a:r>
              <a:rPr lang="en-US" sz="2000" dirty="0"/>
              <a:t> </a:t>
            </a:r>
            <a:r>
              <a:rPr lang="en-US" sz="2000" dirty="0" err="1"/>
              <a:t>tay</a:t>
            </a:r>
            <a:r>
              <a:rPr lang="en-US" sz="2000" dirty="0"/>
              <a:t> </a:t>
            </a:r>
            <a:r>
              <a:rPr lang="en-US" sz="2000" dirty="0" err="1"/>
              <a:t>cầm</a:t>
            </a:r>
            <a:r>
              <a:rPr lang="en-US" sz="2000" dirty="0"/>
              <a:t> </a:t>
            </a:r>
            <a:r>
              <a:rPr lang="en-US" sz="2000" dirty="0" err="1"/>
              <a:t>vào</a:t>
            </a:r>
            <a:r>
              <a:rPr lang="en-US" sz="2000" dirty="0"/>
              <a:t> </a:t>
            </a:r>
            <a:r>
              <a:rPr lang="en-US" sz="2000" dirty="0" err="1"/>
              <a:t>khẩu</a:t>
            </a:r>
            <a:r>
              <a:rPr lang="en-US" sz="2000" dirty="0"/>
              <a:t> </a:t>
            </a:r>
            <a:r>
              <a:rPr lang="en-US" sz="2000" dirty="0" err="1"/>
              <a:t>trang</a:t>
            </a:r>
            <a:r>
              <a:rPr lang="en-US" sz="2000" dirty="0"/>
              <a:t> </a:t>
            </a:r>
            <a:r>
              <a:rPr lang="en-US" sz="2000" dirty="0" err="1"/>
              <a:t>để</a:t>
            </a:r>
            <a:r>
              <a:rPr lang="en-US" sz="2000" dirty="0"/>
              <a:t> </a:t>
            </a:r>
            <a:r>
              <a:rPr lang="en-US" sz="2000" dirty="0" err="1"/>
              <a:t>tháo</a:t>
            </a:r>
            <a:r>
              <a:rPr lang="en-US" sz="2000" dirty="0"/>
              <a:t> </a:t>
            </a:r>
            <a:r>
              <a:rPr lang="en-US" sz="2000" dirty="0" err="1"/>
              <a:t>ra</a:t>
            </a:r>
            <a:r>
              <a:rPr lang="en-US" sz="2000" dirty="0"/>
              <a:t>, </a:t>
            </a:r>
            <a:r>
              <a:rPr lang="en-US" sz="2000" dirty="0" err="1"/>
              <a:t>thói</a:t>
            </a:r>
            <a:r>
              <a:rPr lang="en-US" sz="2000" dirty="0"/>
              <a:t> </a:t>
            </a:r>
            <a:r>
              <a:rPr lang="en-US" sz="2000" dirty="0" err="1"/>
              <a:t>quen</a:t>
            </a:r>
            <a:r>
              <a:rPr lang="en-US" sz="2000" dirty="0"/>
              <a:t> </a:t>
            </a:r>
            <a:r>
              <a:rPr lang="en-US" sz="2000" dirty="0" err="1"/>
              <a:t>lấy</a:t>
            </a:r>
            <a:r>
              <a:rPr lang="en-US" sz="2000" dirty="0"/>
              <a:t> </a:t>
            </a:r>
            <a:r>
              <a:rPr lang="en-US" sz="2000" dirty="0" err="1"/>
              <a:t>tay</a:t>
            </a:r>
            <a:r>
              <a:rPr lang="en-US" sz="2000" dirty="0"/>
              <a:t> </a:t>
            </a:r>
            <a:r>
              <a:rPr lang="en-US" sz="2000" dirty="0" err="1"/>
              <a:t>vo</a:t>
            </a:r>
            <a:r>
              <a:rPr lang="en-US" sz="2000" dirty="0"/>
              <a:t> </a:t>
            </a:r>
            <a:r>
              <a:rPr lang="en-US" sz="2000" dirty="0" err="1"/>
              <a:t>khẩu</a:t>
            </a:r>
            <a:r>
              <a:rPr lang="en-US" sz="2000" dirty="0"/>
              <a:t> </a:t>
            </a:r>
            <a:r>
              <a:rPr lang="en-US" sz="2000" dirty="0" err="1"/>
              <a:t>trang</a:t>
            </a:r>
            <a:r>
              <a:rPr lang="en-US" sz="2000" dirty="0"/>
              <a:t> </a:t>
            </a:r>
            <a:r>
              <a:rPr lang="en-US" sz="2000" dirty="0" err="1"/>
              <a:t>lại</a:t>
            </a:r>
            <a:r>
              <a:rPr lang="en-US" sz="2000" dirty="0"/>
              <a:t> </a:t>
            </a:r>
            <a:r>
              <a:rPr lang="en-US" sz="2000" dirty="0" err="1"/>
              <a:t>sẽ</a:t>
            </a:r>
            <a:r>
              <a:rPr lang="en-US" sz="2000" dirty="0"/>
              <a:t> </a:t>
            </a:r>
            <a:r>
              <a:rPr lang="en-US" sz="2000" dirty="0" err="1"/>
              <a:t>gây</a:t>
            </a:r>
            <a:r>
              <a:rPr lang="en-US" sz="2000" dirty="0"/>
              <a:t> </a:t>
            </a:r>
            <a:r>
              <a:rPr lang="en-US" sz="2000" dirty="0" err="1"/>
              <a:t>lây</a:t>
            </a:r>
            <a:r>
              <a:rPr lang="en-US" sz="2000" dirty="0"/>
              <a:t> </a:t>
            </a:r>
            <a:r>
              <a:rPr lang="en-US" sz="2000" dirty="0" err="1"/>
              <a:t>nhiễm</a:t>
            </a:r>
            <a:r>
              <a:rPr lang="en-US" sz="2000" dirty="0"/>
              <a:t> vi </a:t>
            </a:r>
            <a:r>
              <a:rPr lang="en-US" sz="2000" dirty="0" err="1"/>
              <a:t>rút</a:t>
            </a:r>
            <a:r>
              <a:rPr lang="en-US" sz="2000" dirty="0"/>
              <a:t> </a:t>
            </a:r>
            <a:r>
              <a:rPr lang="en-US" sz="2000" dirty="0" err="1"/>
              <a:t>và</a:t>
            </a:r>
            <a:r>
              <a:rPr lang="en-US" sz="2000" dirty="0"/>
              <a:t> </a:t>
            </a:r>
            <a:r>
              <a:rPr lang="en-US" sz="2000" dirty="0" err="1"/>
              <a:t>các</a:t>
            </a:r>
            <a:r>
              <a:rPr lang="en-US" sz="2000" dirty="0"/>
              <a:t> </a:t>
            </a:r>
            <a:r>
              <a:rPr lang="en-US" sz="2000" dirty="0" err="1"/>
              <a:t>tác</a:t>
            </a:r>
            <a:r>
              <a:rPr lang="en-US" sz="2000" dirty="0"/>
              <a:t> </a:t>
            </a:r>
            <a:r>
              <a:rPr lang="en-US" sz="2000" dirty="0" err="1"/>
              <a:t>nhân</a:t>
            </a:r>
            <a:r>
              <a:rPr lang="en-US" sz="2000" dirty="0"/>
              <a:t> </a:t>
            </a:r>
            <a:r>
              <a:rPr lang="en-US" sz="2000" dirty="0" err="1"/>
              <a:t>gây</a:t>
            </a:r>
            <a:r>
              <a:rPr lang="en-US" sz="2000" dirty="0"/>
              <a:t> </a:t>
            </a:r>
            <a:r>
              <a:rPr lang="en-US" sz="2000" dirty="0" err="1"/>
              <a:t>bệnh</a:t>
            </a:r>
            <a:r>
              <a:rPr lang="en-US" sz="2000" dirty="0"/>
              <a:t> </a:t>
            </a:r>
            <a:r>
              <a:rPr lang="en-US" sz="2000" dirty="0" err="1"/>
              <a:t>khác</a:t>
            </a:r>
            <a:r>
              <a:rPr lang="en-US" sz="2000" dirty="0"/>
              <a:t> </a:t>
            </a:r>
            <a:r>
              <a:rPr lang="en-US" sz="2000" dirty="0" err="1"/>
              <a:t>cho</a:t>
            </a:r>
            <a:r>
              <a:rPr lang="en-US" sz="2000" dirty="0"/>
              <a:t> </a:t>
            </a:r>
            <a:r>
              <a:rPr lang="en-US" sz="2000" dirty="0" err="1"/>
              <a:t>bàn</a:t>
            </a:r>
            <a:r>
              <a:rPr lang="en-US" sz="2000" dirty="0"/>
              <a:t> </a:t>
            </a:r>
            <a:r>
              <a:rPr lang="en-US" sz="2000" dirty="0" err="1"/>
              <a:t>tay</a:t>
            </a:r>
            <a:r>
              <a:rPr lang="en-US" sz="2000" dirty="0"/>
              <a:t>.</a:t>
            </a:r>
          </a:p>
          <a:p>
            <a:pPr marL="342900" indent="-342900" algn="just">
              <a:buClr>
                <a:srgbClr val="002060"/>
              </a:buClr>
              <a:buFont typeface="+mj-lt"/>
              <a:buAutoNum type="arabicPeriod"/>
            </a:pPr>
            <a:r>
              <a:rPr lang="en-US" sz="2000" dirty="0" err="1"/>
              <a:t>Khi</a:t>
            </a:r>
            <a:r>
              <a:rPr lang="en-US" sz="2000" dirty="0"/>
              <a:t> </a:t>
            </a:r>
            <a:r>
              <a:rPr lang="en-US" sz="2000" dirty="0" err="1"/>
              <a:t>tháo</a:t>
            </a:r>
            <a:r>
              <a:rPr lang="en-US" sz="2000" dirty="0"/>
              <a:t> </a:t>
            </a:r>
            <a:r>
              <a:rPr lang="en-US" sz="2000" dirty="0" err="1"/>
              <a:t>khẩu</a:t>
            </a:r>
            <a:r>
              <a:rPr lang="en-US" sz="2000" dirty="0"/>
              <a:t> </a:t>
            </a:r>
            <a:r>
              <a:rPr lang="en-US" sz="2000" dirty="0" err="1"/>
              <a:t>trang</a:t>
            </a:r>
            <a:r>
              <a:rPr lang="en-US" sz="2000" dirty="0"/>
              <a:t> </a:t>
            </a:r>
            <a:r>
              <a:rPr lang="en-US" sz="2000" dirty="0" err="1"/>
              <a:t>chỉ</a:t>
            </a:r>
            <a:r>
              <a:rPr lang="en-US" sz="2000" dirty="0"/>
              <a:t> </a:t>
            </a:r>
            <a:r>
              <a:rPr lang="en-US" sz="2000" dirty="0" err="1"/>
              <a:t>được</a:t>
            </a:r>
            <a:r>
              <a:rPr lang="en-US" sz="2000" dirty="0"/>
              <a:t> </a:t>
            </a:r>
            <a:r>
              <a:rPr lang="en-US" sz="2000" dirty="0" err="1"/>
              <a:t>cầm</a:t>
            </a:r>
            <a:r>
              <a:rPr lang="en-US" sz="2000" dirty="0"/>
              <a:t> </a:t>
            </a:r>
            <a:r>
              <a:rPr lang="en-US" sz="2000" dirty="0" err="1"/>
              <a:t>vào</a:t>
            </a:r>
            <a:r>
              <a:rPr lang="en-US" sz="2000" dirty="0"/>
              <a:t> </a:t>
            </a:r>
            <a:r>
              <a:rPr lang="en-US" sz="2000" dirty="0" err="1"/>
              <a:t>dây</a:t>
            </a:r>
            <a:r>
              <a:rPr lang="en-US" sz="2000" dirty="0"/>
              <a:t> </a:t>
            </a:r>
            <a:r>
              <a:rPr lang="en-US" sz="2000" dirty="0" err="1"/>
              <a:t>đeo</a:t>
            </a:r>
            <a:r>
              <a:rPr lang="en-US" sz="2000" dirty="0"/>
              <a:t> qua tai, </a:t>
            </a:r>
            <a:r>
              <a:rPr lang="en-US" sz="2000" dirty="0" err="1"/>
              <a:t>tháo</a:t>
            </a:r>
            <a:r>
              <a:rPr lang="en-US" sz="2000" dirty="0"/>
              <a:t> </a:t>
            </a:r>
            <a:r>
              <a:rPr lang="en-US" sz="2000" dirty="0" err="1"/>
              <a:t>ra</a:t>
            </a:r>
            <a:r>
              <a:rPr lang="en-US" sz="2000" dirty="0"/>
              <a:t> </a:t>
            </a:r>
            <a:r>
              <a:rPr lang="en-US" sz="2000" dirty="0" err="1"/>
              <a:t>cho</a:t>
            </a:r>
            <a:r>
              <a:rPr lang="en-US" sz="2000" dirty="0"/>
              <a:t> </a:t>
            </a:r>
            <a:r>
              <a:rPr lang="en-US" sz="2000" dirty="0" err="1"/>
              <a:t>vào</a:t>
            </a:r>
            <a:r>
              <a:rPr lang="en-US" sz="2000" dirty="0"/>
              <a:t> </a:t>
            </a:r>
            <a:r>
              <a:rPr lang="en-US" sz="2000" dirty="0" err="1"/>
              <a:t>thùng</a:t>
            </a:r>
            <a:r>
              <a:rPr lang="en-US" sz="2000" dirty="0"/>
              <a:t> </a:t>
            </a:r>
            <a:r>
              <a:rPr lang="en-US" sz="2000" dirty="0" err="1"/>
              <a:t>rác</a:t>
            </a:r>
            <a:r>
              <a:rPr lang="en-US" sz="2000" dirty="0"/>
              <a:t> an </a:t>
            </a:r>
            <a:r>
              <a:rPr lang="en-US" sz="2000" dirty="0" err="1"/>
              <a:t>toàn</a:t>
            </a:r>
            <a:r>
              <a:rPr lang="en-US" sz="2000" dirty="0"/>
              <a:t>.</a:t>
            </a:r>
          </a:p>
          <a:p>
            <a:pPr marL="342900" indent="-342900" algn="just">
              <a:buClr>
                <a:srgbClr val="002060"/>
              </a:buClr>
              <a:buFont typeface="+mj-lt"/>
              <a:buAutoNum type="arabicPeriod"/>
            </a:pPr>
            <a:r>
              <a:rPr lang="en-US" sz="2000" dirty="0" err="1"/>
              <a:t>Rửa</a:t>
            </a:r>
            <a:r>
              <a:rPr lang="en-US" sz="2000" dirty="0"/>
              <a:t> </a:t>
            </a:r>
            <a:r>
              <a:rPr lang="en-US" sz="2000" dirty="0" err="1" smtClean="0"/>
              <a:t>tay</a:t>
            </a:r>
            <a:r>
              <a:rPr lang="en-US" sz="2000" dirty="0" smtClean="0"/>
              <a:t> </a:t>
            </a:r>
            <a:r>
              <a:rPr lang="en-US" sz="2000" dirty="0" err="1" smtClean="0"/>
              <a:t>ngay</a:t>
            </a:r>
            <a:r>
              <a:rPr lang="en-US" sz="2000" dirty="0" smtClean="0"/>
              <a:t> </a:t>
            </a:r>
            <a:r>
              <a:rPr lang="en-US" sz="2000" dirty="0" err="1" smtClean="0"/>
              <a:t>sau</a:t>
            </a:r>
            <a:r>
              <a:rPr lang="en-US" sz="2000" dirty="0" smtClean="0"/>
              <a:t> </a:t>
            </a:r>
            <a:r>
              <a:rPr lang="en-US" sz="2000" dirty="0" err="1" smtClean="0"/>
              <a:t>khi</a:t>
            </a:r>
            <a:r>
              <a:rPr lang="en-US" sz="2000" dirty="0" smtClean="0"/>
              <a:t> </a:t>
            </a:r>
            <a:r>
              <a:rPr lang="en-US" sz="2000" dirty="0" err="1" smtClean="0"/>
              <a:t>tháo</a:t>
            </a:r>
            <a:r>
              <a:rPr lang="en-US" sz="2000" dirty="0" smtClean="0"/>
              <a:t> </a:t>
            </a:r>
            <a:r>
              <a:rPr lang="en-US" sz="2000" dirty="0" err="1" smtClean="0"/>
              <a:t>bỏ</a:t>
            </a:r>
            <a:r>
              <a:rPr lang="en-US" sz="2000" dirty="0" smtClean="0"/>
              <a:t> </a:t>
            </a:r>
            <a:r>
              <a:rPr lang="en-US" sz="2000" dirty="0" err="1" smtClean="0"/>
              <a:t>khẩu</a:t>
            </a:r>
            <a:r>
              <a:rPr lang="en-US" sz="2000" dirty="0" smtClean="0"/>
              <a:t> </a:t>
            </a:r>
            <a:r>
              <a:rPr lang="en-US" sz="2000" dirty="0" err="1" smtClean="0"/>
              <a:t>trang</a:t>
            </a:r>
            <a:endParaRPr lang="en-US" sz="2000" dirty="0"/>
          </a:p>
        </p:txBody>
      </p:sp>
    </p:spTree>
    <p:extLst>
      <p:ext uri="{BB962C8B-B14F-4D97-AF65-F5344CB8AC3E}">
        <p14:creationId xmlns:p14="http://schemas.microsoft.com/office/powerpoint/2010/main" val="124884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578"/>
            <a:ext cx="8229600" cy="1030310"/>
          </a:xfrm>
        </p:spPr>
        <p:txBody>
          <a:bodyPr/>
          <a:lstStyle/>
          <a:p>
            <a:r>
              <a:rPr lang="en-US" b="1" dirty="0" err="1" smtClean="0"/>
              <a:t>Vệ</a:t>
            </a:r>
            <a:r>
              <a:rPr lang="en-US" b="1" dirty="0" smtClean="0"/>
              <a:t> </a:t>
            </a:r>
            <a:r>
              <a:rPr lang="en-US" b="1" dirty="0" err="1" smtClean="0"/>
              <a:t>sinh</a:t>
            </a:r>
            <a:r>
              <a:rPr lang="en-US" b="1" dirty="0" smtClean="0"/>
              <a:t> </a:t>
            </a:r>
            <a:r>
              <a:rPr lang="en-US" b="1" dirty="0" err="1" smtClean="0"/>
              <a:t>môi</a:t>
            </a:r>
            <a:r>
              <a:rPr lang="en-US" b="1" dirty="0" smtClean="0"/>
              <a:t> </a:t>
            </a:r>
            <a:r>
              <a:rPr lang="en-US" b="1" dirty="0" err="1" smtClean="0"/>
              <a:t>trường</a:t>
            </a:r>
            <a:endParaRPr lang="en-US" b="1" dirty="0"/>
          </a:p>
        </p:txBody>
      </p:sp>
      <p:sp>
        <p:nvSpPr>
          <p:cNvPr id="3" name="Content Placeholder 2"/>
          <p:cNvSpPr>
            <a:spLocks noGrp="1"/>
          </p:cNvSpPr>
          <p:nvPr>
            <p:ph idx="1"/>
          </p:nvPr>
        </p:nvSpPr>
        <p:spPr/>
        <p:txBody>
          <a:bodyPr/>
          <a:lstStyle/>
          <a:p>
            <a:pPr algn="just"/>
            <a:r>
              <a:rPr lang="en-US" sz="2400" dirty="0" err="1"/>
              <a:t>Giữ</a:t>
            </a:r>
            <a:r>
              <a:rPr lang="en-US" sz="2400" dirty="0"/>
              <a:t> </a:t>
            </a:r>
            <a:r>
              <a:rPr lang="en-US" sz="2400" dirty="0" err="1"/>
              <a:t>nhà</a:t>
            </a:r>
            <a:r>
              <a:rPr lang="en-US" sz="2400" dirty="0"/>
              <a:t> </a:t>
            </a:r>
            <a:r>
              <a:rPr lang="en-US" sz="2400" dirty="0" err="1"/>
              <a:t>cửa</a:t>
            </a:r>
            <a:r>
              <a:rPr lang="en-US" sz="2400" dirty="0"/>
              <a:t> </a:t>
            </a:r>
            <a:r>
              <a:rPr lang="en-US" sz="2400" dirty="0" err="1"/>
              <a:t>sạch</a:t>
            </a:r>
            <a:r>
              <a:rPr lang="en-US" sz="2400" dirty="0"/>
              <a:t> </a:t>
            </a:r>
            <a:r>
              <a:rPr lang="en-US" sz="2400" dirty="0" err="1"/>
              <a:t>sẽ</a:t>
            </a:r>
            <a:r>
              <a:rPr lang="en-US" sz="2400" dirty="0"/>
              <a:t>, </a:t>
            </a:r>
            <a:r>
              <a:rPr lang="en-US" sz="2400" dirty="0" err="1"/>
              <a:t>thông</a:t>
            </a:r>
            <a:r>
              <a:rPr lang="en-US" sz="2400" dirty="0"/>
              <a:t> </a:t>
            </a:r>
            <a:r>
              <a:rPr lang="en-US" sz="2400" dirty="0" err="1"/>
              <a:t>thoáng</a:t>
            </a:r>
            <a:r>
              <a:rPr lang="en-US" sz="2400" dirty="0"/>
              <a:t>. </a:t>
            </a:r>
            <a:r>
              <a:rPr lang="en-US" sz="2400" dirty="0" err="1" smtClean="0"/>
              <a:t>Mở</a:t>
            </a:r>
            <a:r>
              <a:rPr lang="en-US" sz="2400" dirty="0" smtClean="0"/>
              <a:t> </a:t>
            </a:r>
            <a:r>
              <a:rPr lang="en-US" sz="2400" dirty="0" err="1" smtClean="0"/>
              <a:t>cửa</a:t>
            </a:r>
            <a:r>
              <a:rPr lang="en-US" sz="2400" dirty="0" smtClean="0"/>
              <a:t> </a:t>
            </a:r>
            <a:r>
              <a:rPr lang="en-US" sz="2400" dirty="0" err="1" smtClean="0"/>
              <a:t>chính</a:t>
            </a:r>
            <a:r>
              <a:rPr lang="en-US" sz="2400" dirty="0" smtClean="0"/>
              <a:t>, </a:t>
            </a:r>
            <a:r>
              <a:rPr lang="en-US" sz="2400" dirty="0" err="1" smtClean="0"/>
              <a:t>cửa</a:t>
            </a:r>
            <a:r>
              <a:rPr lang="en-US" sz="2400" dirty="0" smtClean="0"/>
              <a:t> </a:t>
            </a:r>
            <a:r>
              <a:rPr lang="en-US" sz="2400" dirty="0" err="1" smtClean="0"/>
              <a:t>sổ</a:t>
            </a:r>
            <a:r>
              <a:rPr lang="en-US" sz="2400" dirty="0" smtClean="0"/>
              <a:t> </a:t>
            </a:r>
            <a:r>
              <a:rPr lang="en-US" sz="2400" dirty="0" err="1" smtClean="0"/>
              <a:t>để</a:t>
            </a:r>
            <a:r>
              <a:rPr lang="en-US" sz="2400" dirty="0" smtClean="0"/>
              <a:t> </a:t>
            </a:r>
            <a:r>
              <a:rPr lang="en-US" sz="2400" dirty="0" err="1" smtClean="0"/>
              <a:t>đảm</a:t>
            </a:r>
            <a:r>
              <a:rPr lang="en-US" sz="2400" dirty="0" smtClean="0"/>
              <a:t> </a:t>
            </a:r>
            <a:r>
              <a:rPr lang="en-US" sz="2400" dirty="0" err="1" smtClean="0"/>
              <a:t>bảo</a:t>
            </a:r>
            <a:r>
              <a:rPr lang="en-US" sz="2400" dirty="0" smtClean="0"/>
              <a:t> </a:t>
            </a:r>
            <a:r>
              <a:rPr lang="en-US" sz="2400" dirty="0" err="1" smtClean="0"/>
              <a:t>đủ</a:t>
            </a:r>
            <a:r>
              <a:rPr lang="en-US" sz="2400" dirty="0" smtClean="0"/>
              <a:t> </a:t>
            </a:r>
            <a:r>
              <a:rPr lang="en-US" sz="2400" dirty="0" err="1" smtClean="0"/>
              <a:t>sáng</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làm</a:t>
            </a:r>
            <a:r>
              <a:rPr lang="en-US" sz="2400" dirty="0"/>
              <a:t> </a:t>
            </a:r>
            <a:r>
              <a:rPr lang="en-US" sz="2400" dirty="0" err="1" smtClean="0"/>
              <a:t>giảm</a:t>
            </a:r>
            <a:r>
              <a:rPr lang="en-US" sz="2400" dirty="0" smtClean="0"/>
              <a:t> </a:t>
            </a:r>
            <a:r>
              <a:rPr lang="en-US" sz="2400" dirty="0" err="1" smtClean="0"/>
              <a:t>khả</a:t>
            </a:r>
            <a:r>
              <a:rPr lang="en-US" sz="2400" dirty="0" smtClean="0"/>
              <a:t> </a:t>
            </a:r>
            <a:r>
              <a:rPr lang="en-US" sz="2400" dirty="0" err="1" smtClean="0"/>
              <a:t>năng</a:t>
            </a:r>
            <a:r>
              <a:rPr lang="en-US" sz="2400" dirty="0" smtClean="0"/>
              <a:t> </a:t>
            </a:r>
            <a:r>
              <a:rPr lang="en-US" sz="2400" dirty="0" err="1" smtClean="0"/>
              <a:t>gây</a:t>
            </a:r>
            <a:r>
              <a:rPr lang="en-US" sz="2400" dirty="0" smtClean="0"/>
              <a:t> </a:t>
            </a:r>
            <a:r>
              <a:rPr lang="en-US" sz="2400" dirty="0" err="1" smtClean="0"/>
              <a:t>bệnh</a:t>
            </a:r>
            <a:r>
              <a:rPr lang="en-US" sz="2400" dirty="0" smtClean="0"/>
              <a:t> </a:t>
            </a:r>
            <a:r>
              <a:rPr lang="en-US" sz="2400" dirty="0" err="1" smtClean="0"/>
              <a:t>của</a:t>
            </a:r>
            <a:r>
              <a:rPr lang="en-US" sz="2400" dirty="0" smtClean="0"/>
              <a:t> vi </a:t>
            </a:r>
            <a:r>
              <a:rPr lang="en-US" sz="2400" dirty="0" err="1" smtClean="0"/>
              <a:t>rút</a:t>
            </a:r>
            <a:r>
              <a:rPr lang="en-US" sz="2400" dirty="0" smtClean="0"/>
              <a:t>.</a:t>
            </a:r>
          </a:p>
          <a:p>
            <a:pPr algn="just"/>
            <a:r>
              <a:rPr lang="en-US" sz="2400" dirty="0" err="1" smtClean="0"/>
              <a:t>Thường</a:t>
            </a:r>
            <a:r>
              <a:rPr lang="en-US" sz="2400" dirty="0" smtClean="0"/>
              <a:t> </a:t>
            </a:r>
            <a:r>
              <a:rPr lang="en-US" sz="2400" dirty="0" err="1" smtClean="0"/>
              <a:t>xuyên</a:t>
            </a:r>
            <a:r>
              <a:rPr lang="en-US" sz="2400" dirty="0" smtClean="0"/>
              <a:t> </a:t>
            </a:r>
            <a:r>
              <a:rPr lang="en-US" sz="2400" dirty="0" err="1" smtClean="0"/>
              <a:t>lau</a:t>
            </a:r>
            <a:r>
              <a:rPr lang="en-US" sz="2400" dirty="0" smtClean="0"/>
              <a:t> </a:t>
            </a:r>
            <a:r>
              <a:rPr lang="en-US" sz="2400" dirty="0" err="1" smtClean="0"/>
              <a:t>nền</a:t>
            </a:r>
            <a:r>
              <a:rPr lang="en-US" sz="2400" dirty="0" smtClean="0"/>
              <a:t> </a:t>
            </a:r>
            <a:r>
              <a:rPr lang="en-US" sz="2400" dirty="0" err="1" smtClean="0"/>
              <a:t>nhà</a:t>
            </a:r>
            <a:r>
              <a:rPr lang="en-US" sz="2400" dirty="0" smtClean="0"/>
              <a:t>, </a:t>
            </a:r>
            <a:r>
              <a:rPr lang="en-US" sz="2400" dirty="0" err="1" smtClean="0"/>
              <a:t>tay</a:t>
            </a:r>
            <a:r>
              <a:rPr lang="en-US" sz="2400" dirty="0" smtClean="0"/>
              <a:t> </a:t>
            </a:r>
            <a:r>
              <a:rPr lang="en-US" sz="2400" dirty="0" err="1" smtClean="0"/>
              <a:t>nắm</a:t>
            </a:r>
            <a:r>
              <a:rPr lang="en-US" sz="2400" dirty="0" smtClean="0"/>
              <a:t> </a:t>
            </a:r>
            <a:r>
              <a:rPr lang="en-US" sz="2400" dirty="0" err="1" smtClean="0"/>
              <a:t>cửa</a:t>
            </a:r>
            <a:r>
              <a:rPr lang="en-US" sz="2400" dirty="0" smtClean="0"/>
              <a:t>, </a:t>
            </a:r>
            <a:r>
              <a:rPr lang="en-US" sz="2400" dirty="0" err="1" smtClean="0"/>
              <a:t>tay</a:t>
            </a:r>
            <a:r>
              <a:rPr lang="en-US" sz="2400" dirty="0" smtClean="0"/>
              <a:t> </a:t>
            </a:r>
            <a:r>
              <a:rPr lang="en-US" sz="2400" dirty="0" err="1" smtClean="0"/>
              <a:t>vịn</a:t>
            </a:r>
            <a:r>
              <a:rPr lang="en-US" sz="2400" dirty="0" smtClean="0"/>
              <a:t> </a:t>
            </a:r>
            <a:r>
              <a:rPr lang="en-US" sz="2400" dirty="0" err="1" smtClean="0"/>
              <a:t>cầu</a:t>
            </a:r>
            <a:r>
              <a:rPr lang="en-US" sz="2400" dirty="0" smtClean="0"/>
              <a:t> </a:t>
            </a:r>
            <a:r>
              <a:rPr lang="en-US" sz="2400" dirty="0" err="1" smtClean="0"/>
              <a:t>thang</a:t>
            </a:r>
            <a:r>
              <a:rPr lang="en-US" sz="2400" dirty="0" smtClean="0"/>
              <a:t>, </a:t>
            </a:r>
            <a:r>
              <a:rPr lang="en-US" sz="2400" dirty="0" err="1" smtClean="0"/>
              <a:t>bề</a:t>
            </a:r>
            <a:r>
              <a:rPr lang="en-US" sz="2400" dirty="0" smtClean="0"/>
              <a:t> </a:t>
            </a:r>
            <a:r>
              <a:rPr lang="en-US" sz="2400" dirty="0" err="1" smtClean="0"/>
              <a:t>mặt</a:t>
            </a:r>
            <a:r>
              <a:rPr lang="en-US" sz="2400" dirty="0" smtClean="0"/>
              <a:t> </a:t>
            </a:r>
            <a:r>
              <a:rPr lang="en-US" sz="2400" dirty="0" err="1" smtClean="0"/>
              <a:t>các</a:t>
            </a:r>
            <a:r>
              <a:rPr lang="en-US" sz="2400" dirty="0" smtClean="0"/>
              <a:t> </a:t>
            </a:r>
            <a:r>
              <a:rPr lang="en-US" sz="2400" dirty="0" err="1" smtClean="0"/>
              <a:t>đồ</a:t>
            </a:r>
            <a:r>
              <a:rPr lang="en-US" sz="2400" dirty="0" smtClean="0"/>
              <a:t> </a:t>
            </a:r>
            <a:r>
              <a:rPr lang="en-US" sz="2400" dirty="0" err="1" smtClean="0"/>
              <a:t>vật</a:t>
            </a:r>
            <a:r>
              <a:rPr lang="en-US" sz="2400" dirty="0" smtClean="0"/>
              <a:t>, </a:t>
            </a:r>
            <a:r>
              <a:rPr lang="en-US" sz="2400" dirty="0" err="1" smtClean="0"/>
              <a:t>ngâm</a:t>
            </a:r>
            <a:r>
              <a:rPr lang="en-US" sz="2400" dirty="0" smtClean="0"/>
              <a:t> </a:t>
            </a:r>
            <a:r>
              <a:rPr lang="en-US" sz="2400" dirty="0" err="1" smtClean="0"/>
              <a:t>đồ</a:t>
            </a:r>
            <a:r>
              <a:rPr lang="en-US" sz="2400" dirty="0" smtClean="0"/>
              <a:t> </a:t>
            </a:r>
            <a:r>
              <a:rPr lang="en-US" sz="2400" dirty="0" err="1" smtClean="0"/>
              <a:t>chơi</a:t>
            </a:r>
            <a:r>
              <a:rPr lang="en-US" sz="2400" dirty="0" smtClean="0"/>
              <a:t> </a:t>
            </a:r>
            <a:r>
              <a:rPr lang="en-US" sz="2400" dirty="0" err="1" smtClean="0"/>
              <a:t>của</a:t>
            </a:r>
            <a:r>
              <a:rPr lang="en-US" sz="2400" dirty="0" smtClean="0"/>
              <a:t> </a:t>
            </a:r>
            <a:r>
              <a:rPr lang="en-US" sz="2400" dirty="0" err="1" smtClean="0"/>
              <a:t>trẻ</a:t>
            </a:r>
            <a:r>
              <a:rPr lang="en-US" sz="2400" dirty="0" smtClean="0"/>
              <a:t>… </a:t>
            </a:r>
            <a:r>
              <a:rPr lang="en-US" sz="2400" dirty="0" err="1" smtClean="0"/>
              <a:t>bằng</a:t>
            </a:r>
            <a:r>
              <a:rPr lang="en-US" sz="2400" dirty="0" smtClean="0"/>
              <a:t> </a:t>
            </a:r>
            <a:r>
              <a:rPr lang="en-US" sz="2400" dirty="0" err="1" smtClean="0"/>
              <a:t>chất</a:t>
            </a:r>
            <a:r>
              <a:rPr lang="en-US" sz="2400" dirty="0" smtClean="0"/>
              <a:t> </a:t>
            </a:r>
            <a:r>
              <a:rPr lang="en-US" sz="2400" dirty="0" err="1" smtClean="0"/>
              <a:t>tẩy</a:t>
            </a:r>
            <a:r>
              <a:rPr lang="en-US" sz="2400" dirty="0" smtClean="0"/>
              <a:t> </a:t>
            </a:r>
            <a:r>
              <a:rPr lang="en-US" sz="2400" dirty="0" err="1" smtClean="0"/>
              <a:t>rửa</a:t>
            </a:r>
            <a:r>
              <a:rPr lang="en-US" sz="2400" dirty="0"/>
              <a:t> </a:t>
            </a:r>
            <a:r>
              <a:rPr lang="en-US" sz="2400" dirty="0" err="1" smtClean="0"/>
              <a:t>thông</a:t>
            </a:r>
            <a:r>
              <a:rPr lang="en-US" sz="2400" dirty="0" smtClean="0"/>
              <a:t> </a:t>
            </a:r>
            <a:r>
              <a:rPr lang="en-US" sz="2400" dirty="0" err="1" smtClean="0"/>
              <a:t>thường</a:t>
            </a:r>
            <a:r>
              <a:rPr lang="en-US" sz="2400" dirty="0" smtClean="0"/>
              <a:t>: </a:t>
            </a:r>
            <a:r>
              <a:rPr lang="en-US" sz="2400" dirty="0" err="1" smtClean="0"/>
              <a:t>javel</a:t>
            </a:r>
            <a:r>
              <a:rPr lang="en-US" sz="2400" dirty="0" smtClean="0"/>
              <a:t> ,sunlight, </a:t>
            </a:r>
            <a:r>
              <a:rPr lang="en-US" sz="2400" dirty="0" err="1" smtClean="0"/>
              <a:t>xà</a:t>
            </a:r>
            <a:r>
              <a:rPr lang="en-US" sz="2400" dirty="0" smtClean="0"/>
              <a:t> </a:t>
            </a:r>
            <a:r>
              <a:rPr lang="en-US" sz="2400" dirty="0" err="1" smtClean="0"/>
              <a:t>phòng</a:t>
            </a:r>
            <a:r>
              <a:rPr lang="en-US" sz="2400" dirty="0" smtClean="0"/>
              <a:t> </a:t>
            </a:r>
            <a:r>
              <a:rPr lang="en-US" sz="2400" i="1" dirty="0" smtClean="0"/>
              <a:t>…(</a:t>
            </a:r>
            <a:r>
              <a:rPr lang="en-US" sz="2400" i="1" dirty="0" err="1" smtClean="0"/>
              <a:t>nên</a:t>
            </a:r>
            <a:r>
              <a:rPr lang="en-US" sz="2400" i="1" dirty="0" smtClean="0"/>
              <a:t> </a:t>
            </a:r>
            <a:r>
              <a:rPr lang="en-US" sz="2400" i="1" dirty="0" err="1" smtClean="0"/>
              <a:t>pha</a:t>
            </a:r>
            <a:r>
              <a:rPr lang="en-US" sz="2400" i="1" dirty="0" smtClean="0"/>
              <a:t> </a:t>
            </a:r>
            <a:r>
              <a:rPr lang="en-US" sz="2400" i="1" dirty="0" err="1" smtClean="0"/>
              <a:t>đậm</a:t>
            </a:r>
            <a:r>
              <a:rPr lang="en-US" sz="2400" i="1" dirty="0" smtClean="0"/>
              <a:t> </a:t>
            </a:r>
            <a:r>
              <a:rPr lang="en-US" sz="2400" i="1" dirty="0" err="1" smtClean="0"/>
              <a:t>hơn</a:t>
            </a:r>
            <a:r>
              <a:rPr lang="en-US" sz="2400" i="1" dirty="0" smtClean="0"/>
              <a:t> </a:t>
            </a:r>
            <a:r>
              <a:rPr lang="en-US" sz="2400" i="1" dirty="0" err="1" smtClean="0"/>
              <a:t>thông</a:t>
            </a:r>
            <a:r>
              <a:rPr lang="en-US" sz="2400" i="1" dirty="0" smtClean="0"/>
              <a:t> </a:t>
            </a:r>
            <a:r>
              <a:rPr lang="en-US" sz="2400" i="1" dirty="0" err="1" smtClean="0"/>
              <a:t>thường</a:t>
            </a:r>
            <a:r>
              <a:rPr lang="en-US" sz="2400" i="1" dirty="0" smtClean="0"/>
              <a:t>).</a:t>
            </a:r>
          </a:p>
          <a:p>
            <a:pPr algn="just"/>
            <a:r>
              <a:rPr lang="en-US" sz="2400" dirty="0" smtClean="0"/>
              <a:t>Lau </a:t>
            </a:r>
            <a:r>
              <a:rPr lang="en-US" sz="2400" dirty="0" err="1" smtClean="0"/>
              <a:t>từ</a:t>
            </a:r>
            <a:r>
              <a:rPr lang="en-US" sz="2400" dirty="0" smtClean="0"/>
              <a:t> </a:t>
            </a:r>
            <a:r>
              <a:rPr lang="en-US" sz="2400" dirty="0" err="1" smtClean="0"/>
              <a:t>điểm</a:t>
            </a:r>
            <a:r>
              <a:rPr lang="en-US" sz="2400" dirty="0" smtClean="0"/>
              <a:t> </a:t>
            </a:r>
            <a:r>
              <a:rPr lang="en-US" sz="2400" dirty="0" err="1" smtClean="0"/>
              <a:t>ít</a:t>
            </a:r>
            <a:r>
              <a:rPr lang="en-US" sz="2400" dirty="0" smtClean="0"/>
              <a:t> </a:t>
            </a:r>
            <a:r>
              <a:rPr lang="en-US" sz="2400" dirty="0" err="1" smtClean="0"/>
              <a:t>bẩn</a:t>
            </a:r>
            <a:r>
              <a:rPr lang="en-US" sz="2400" dirty="0" smtClean="0"/>
              <a:t> </a:t>
            </a:r>
            <a:r>
              <a:rPr lang="en-US" sz="2400" dirty="0" err="1" smtClean="0"/>
              <a:t>đến</a:t>
            </a:r>
            <a:r>
              <a:rPr lang="en-US" sz="2400" dirty="0" smtClean="0"/>
              <a:t> </a:t>
            </a:r>
            <a:r>
              <a:rPr lang="en-US" sz="2400" dirty="0" err="1" smtClean="0"/>
              <a:t>nơi</a:t>
            </a:r>
            <a:r>
              <a:rPr lang="en-US" sz="2400" dirty="0" smtClean="0"/>
              <a:t> </a:t>
            </a:r>
            <a:r>
              <a:rPr lang="en-US" sz="2400" dirty="0" err="1" smtClean="0"/>
              <a:t>bẩn</a:t>
            </a:r>
            <a:r>
              <a:rPr lang="en-US" sz="2400" dirty="0" smtClean="0"/>
              <a:t> </a:t>
            </a:r>
            <a:r>
              <a:rPr lang="en-US" sz="2400" dirty="0" err="1" smtClean="0"/>
              <a:t>nhiều</a:t>
            </a:r>
            <a:r>
              <a:rPr lang="en-US" sz="2400" dirty="0" smtClean="0"/>
              <a:t>.</a:t>
            </a:r>
            <a:endParaRPr lang="en-US" sz="2400" dirty="0"/>
          </a:p>
        </p:txBody>
      </p:sp>
    </p:spTree>
    <p:extLst>
      <p:ext uri="{BB962C8B-B14F-4D97-AF65-F5344CB8AC3E}">
        <p14:creationId xmlns:p14="http://schemas.microsoft.com/office/powerpoint/2010/main" val="211466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Khử</a:t>
            </a:r>
            <a:r>
              <a:rPr lang="en-US" b="1" dirty="0" smtClean="0"/>
              <a:t> </a:t>
            </a:r>
            <a:r>
              <a:rPr lang="en-US" b="1" dirty="0" err="1" smtClean="0"/>
              <a:t>khuẩn</a:t>
            </a:r>
            <a:r>
              <a:rPr lang="en-US" b="1" dirty="0" smtClean="0"/>
              <a:t> </a:t>
            </a:r>
            <a:r>
              <a:rPr lang="en-US" b="1" dirty="0" err="1" smtClean="0"/>
              <a:t>bằng</a:t>
            </a:r>
            <a:r>
              <a:rPr lang="en-US" b="1" dirty="0" smtClean="0"/>
              <a:t> </a:t>
            </a:r>
            <a:r>
              <a:rPr lang="en-US" b="1" dirty="0" err="1" smtClean="0"/>
              <a:t>Clo</a:t>
            </a:r>
            <a:endParaRPr lang="en-US" b="1" dirty="0"/>
          </a:p>
        </p:txBody>
      </p:sp>
      <p:sp>
        <p:nvSpPr>
          <p:cNvPr id="3" name="Content Placeholder 2"/>
          <p:cNvSpPr>
            <a:spLocks noGrp="1"/>
          </p:cNvSpPr>
          <p:nvPr>
            <p:ph idx="1"/>
          </p:nvPr>
        </p:nvSpPr>
        <p:spPr/>
        <p:txBody>
          <a:bodyPr/>
          <a:lstStyle/>
          <a:p>
            <a:pPr>
              <a:buFont typeface="Wingdings 2" panose="05020102010507070707" pitchFamily="18" charset="2"/>
              <a:buNone/>
            </a:pPr>
            <a:r>
              <a:rPr lang="en-US" sz="2000" b="1" dirty="0">
                <a:solidFill>
                  <a:srgbClr val="0070C0"/>
                </a:solidFill>
              </a:rPr>
              <a:t>1. </a:t>
            </a:r>
            <a:r>
              <a:rPr lang="en-US" sz="2000" b="1" dirty="0" err="1">
                <a:solidFill>
                  <a:srgbClr val="0070C0"/>
                </a:solidFill>
              </a:rPr>
              <a:t>Giới</a:t>
            </a:r>
            <a:r>
              <a:rPr lang="en-US" sz="2000" b="1" dirty="0">
                <a:solidFill>
                  <a:srgbClr val="0070C0"/>
                </a:solidFill>
              </a:rPr>
              <a:t> </a:t>
            </a:r>
            <a:r>
              <a:rPr lang="en-US" sz="2000" b="1" dirty="0" err="1">
                <a:solidFill>
                  <a:srgbClr val="0070C0"/>
                </a:solidFill>
              </a:rPr>
              <a:t>thiệu</a:t>
            </a:r>
            <a:r>
              <a:rPr lang="en-US" sz="2000" b="1" dirty="0">
                <a:solidFill>
                  <a:srgbClr val="0070C0"/>
                </a:solidFill>
              </a:rPr>
              <a:t> </a:t>
            </a:r>
            <a:endParaRPr lang="en-US" sz="2000" dirty="0">
              <a:solidFill>
                <a:srgbClr val="0070C0"/>
              </a:solidFill>
            </a:endParaRPr>
          </a:p>
          <a:p>
            <a:pPr>
              <a:spcBef>
                <a:spcPts val="600"/>
              </a:spcBef>
              <a:buFont typeface="Wingdings 2" panose="05020102010507070707" pitchFamily="18" charset="2"/>
              <a:buNone/>
            </a:pPr>
            <a:r>
              <a:rPr lang="en-US" sz="2000" dirty="0"/>
              <a:t>		</a:t>
            </a:r>
            <a:r>
              <a:rPr lang="en-US" sz="2000" dirty="0" err="1"/>
              <a:t>Clo</a:t>
            </a:r>
            <a:r>
              <a:rPr lang="en-US" sz="2000" dirty="0"/>
              <a:t> (</a:t>
            </a:r>
            <a:r>
              <a:rPr lang="en-US" sz="2000" dirty="0" err="1"/>
              <a:t>Cl</a:t>
            </a:r>
            <a:r>
              <a:rPr lang="en-US" sz="2000" dirty="0"/>
              <a:t>) </a:t>
            </a:r>
            <a:r>
              <a:rPr lang="en-US" sz="2000" dirty="0" err="1"/>
              <a:t>là</a:t>
            </a:r>
            <a:r>
              <a:rPr lang="en-US" sz="2000" dirty="0"/>
              <a:t> </a:t>
            </a:r>
            <a:r>
              <a:rPr lang="en-US" sz="2000" dirty="0" err="1"/>
              <a:t>một</a:t>
            </a:r>
            <a:r>
              <a:rPr lang="en-US" sz="2000" dirty="0"/>
              <a:t> </a:t>
            </a:r>
            <a:r>
              <a:rPr lang="en-US" sz="2000" dirty="0" err="1"/>
              <a:t>trong</a:t>
            </a:r>
            <a:r>
              <a:rPr lang="en-US" sz="2000" dirty="0"/>
              <a:t> </a:t>
            </a:r>
            <a:r>
              <a:rPr lang="en-US" sz="2000" dirty="0" err="1"/>
              <a:t>những</a:t>
            </a:r>
            <a:r>
              <a:rPr lang="en-US" sz="2000" dirty="0"/>
              <a:t> halogen </a:t>
            </a:r>
            <a:r>
              <a:rPr lang="en-US" sz="2000" dirty="0" err="1"/>
              <a:t>được</a:t>
            </a:r>
            <a:r>
              <a:rPr lang="en-US" sz="2000" dirty="0"/>
              <a:t> </a:t>
            </a:r>
            <a:r>
              <a:rPr lang="en-US" sz="2000" dirty="0" err="1"/>
              <a:t>sử</a:t>
            </a:r>
            <a:r>
              <a:rPr lang="en-US" sz="2000" dirty="0"/>
              <a:t> </a:t>
            </a:r>
            <a:r>
              <a:rPr lang="en-US" sz="2000" dirty="0" err="1"/>
              <a:t>dụng</a:t>
            </a:r>
            <a:r>
              <a:rPr lang="en-US" sz="2000" dirty="0"/>
              <a:t> </a:t>
            </a:r>
            <a:r>
              <a:rPr lang="en-US" sz="2000" dirty="0" err="1"/>
              <a:t>rộng</a:t>
            </a:r>
            <a:r>
              <a:rPr lang="en-US" sz="2000" dirty="0"/>
              <a:t> </a:t>
            </a:r>
            <a:r>
              <a:rPr lang="en-US" sz="2000" dirty="0" err="1"/>
              <a:t>rãi</a:t>
            </a:r>
            <a:r>
              <a:rPr lang="en-US" sz="2000" dirty="0"/>
              <a:t> </a:t>
            </a:r>
            <a:r>
              <a:rPr lang="en-US" sz="2000" dirty="0" err="1"/>
              <a:t>để</a:t>
            </a:r>
            <a:r>
              <a:rPr lang="en-US" sz="2000" dirty="0"/>
              <a:t> </a:t>
            </a:r>
            <a:r>
              <a:rPr lang="en-US" sz="2000" dirty="0" err="1"/>
              <a:t>khử</a:t>
            </a:r>
            <a:r>
              <a:rPr lang="en-US" sz="2000" dirty="0"/>
              <a:t> </a:t>
            </a:r>
            <a:r>
              <a:rPr lang="en-US" sz="2000" dirty="0" err="1"/>
              <a:t>trùng</a:t>
            </a:r>
            <a:r>
              <a:rPr lang="en-US" sz="2000" dirty="0"/>
              <a:t> do </a:t>
            </a:r>
            <a:r>
              <a:rPr lang="en-US" sz="2000" dirty="0" err="1"/>
              <a:t>có</a:t>
            </a:r>
            <a:r>
              <a:rPr lang="en-US" sz="2000" dirty="0"/>
              <a:t> </a:t>
            </a:r>
            <a:r>
              <a:rPr lang="en-US" sz="2000" dirty="0" err="1"/>
              <a:t>hoạt</a:t>
            </a:r>
            <a:r>
              <a:rPr lang="en-US" sz="2000" dirty="0"/>
              <a:t> </a:t>
            </a:r>
            <a:r>
              <a:rPr lang="en-US" sz="2000" dirty="0" err="1"/>
              <a:t>tính</a:t>
            </a:r>
            <a:r>
              <a:rPr lang="en-US" sz="2000" dirty="0"/>
              <a:t> </a:t>
            </a:r>
            <a:r>
              <a:rPr lang="en-US" sz="2000" dirty="0" err="1"/>
              <a:t>diệt</a:t>
            </a:r>
            <a:r>
              <a:rPr lang="en-US" sz="2000" dirty="0"/>
              <a:t> </a:t>
            </a:r>
            <a:r>
              <a:rPr lang="en-US" sz="2000" dirty="0" err="1"/>
              <a:t>trùng</a:t>
            </a:r>
            <a:r>
              <a:rPr lang="en-US" sz="2000" dirty="0"/>
              <a:t> </a:t>
            </a:r>
            <a:r>
              <a:rPr lang="en-US" sz="2000" dirty="0" err="1"/>
              <a:t>cao</a:t>
            </a:r>
            <a:r>
              <a:rPr lang="en-US" sz="2000" dirty="0"/>
              <a:t> </a:t>
            </a:r>
            <a:r>
              <a:rPr lang="en-US" sz="2000" dirty="0" err="1"/>
              <a:t>nhờ</a:t>
            </a:r>
            <a:r>
              <a:rPr lang="en-US" sz="2000" dirty="0"/>
              <a:t> </a:t>
            </a:r>
            <a:r>
              <a:rPr lang="en-US" sz="2000" dirty="0" err="1"/>
              <a:t>phản</a:t>
            </a:r>
            <a:r>
              <a:rPr lang="en-US" sz="2000" dirty="0"/>
              <a:t> </a:t>
            </a:r>
            <a:r>
              <a:rPr lang="en-US" sz="2000" dirty="0" err="1"/>
              <a:t>ứng</a:t>
            </a:r>
            <a:r>
              <a:rPr lang="en-US" sz="2000" dirty="0"/>
              <a:t> </a:t>
            </a:r>
            <a:r>
              <a:rPr lang="en-US" sz="2000" dirty="0" err="1"/>
              <a:t>ôxy</a:t>
            </a:r>
            <a:r>
              <a:rPr lang="en-US" sz="2000" dirty="0"/>
              <a:t> </a:t>
            </a:r>
            <a:r>
              <a:rPr lang="en-US" sz="2000" dirty="0" err="1"/>
              <a:t>hóa</a:t>
            </a:r>
            <a:r>
              <a:rPr lang="en-US" sz="2000" dirty="0"/>
              <a:t> </a:t>
            </a:r>
            <a:r>
              <a:rPr lang="en-US" sz="2000" dirty="0" err="1"/>
              <a:t>khử</a:t>
            </a:r>
            <a:r>
              <a:rPr lang="en-US" sz="2000" dirty="0"/>
              <a:t>. </a:t>
            </a:r>
            <a:r>
              <a:rPr lang="en-US" sz="2000" dirty="0" err="1"/>
              <a:t>Khi</a:t>
            </a:r>
            <a:r>
              <a:rPr lang="en-US" sz="2000" dirty="0"/>
              <a:t> </a:t>
            </a:r>
            <a:r>
              <a:rPr lang="en-US" sz="2000" dirty="0" err="1"/>
              <a:t>hòa</a:t>
            </a:r>
            <a:r>
              <a:rPr lang="en-US" sz="2000" dirty="0"/>
              <a:t> tan </a:t>
            </a:r>
            <a:r>
              <a:rPr lang="en-US" sz="2000" dirty="0" err="1"/>
              <a:t>trong</a:t>
            </a:r>
            <a:r>
              <a:rPr lang="en-US" sz="2000" dirty="0"/>
              <a:t> </a:t>
            </a:r>
            <a:r>
              <a:rPr lang="en-US" sz="2000" dirty="0" err="1"/>
              <a:t>nước</a:t>
            </a:r>
            <a:r>
              <a:rPr lang="en-US" sz="2000" dirty="0"/>
              <a:t>, </a:t>
            </a:r>
            <a:r>
              <a:rPr lang="en-US" sz="2000" dirty="0" err="1"/>
              <a:t>các</a:t>
            </a:r>
            <a:r>
              <a:rPr lang="en-US" sz="2000" dirty="0"/>
              <a:t> </a:t>
            </a:r>
            <a:r>
              <a:rPr lang="en-US" sz="2000" dirty="0" err="1"/>
              <a:t>hóa</a:t>
            </a:r>
            <a:r>
              <a:rPr lang="en-US" sz="2000" dirty="0"/>
              <a:t> </a:t>
            </a:r>
            <a:r>
              <a:rPr lang="en-US" sz="2000" dirty="0" err="1"/>
              <a:t>chất</a:t>
            </a:r>
            <a:r>
              <a:rPr lang="en-US" sz="2000" dirty="0"/>
              <a:t> </a:t>
            </a:r>
            <a:r>
              <a:rPr lang="en-US" sz="2000" dirty="0" err="1"/>
              <a:t>này</a:t>
            </a:r>
            <a:r>
              <a:rPr lang="en-US" sz="2000" dirty="0"/>
              <a:t> </a:t>
            </a:r>
            <a:r>
              <a:rPr lang="en-US" sz="2000" dirty="0" err="1"/>
              <a:t>sẽ</a:t>
            </a:r>
            <a:r>
              <a:rPr lang="en-US" sz="2000" dirty="0"/>
              <a:t> </a:t>
            </a:r>
            <a:r>
              <a:rPr lang="en-US" sz="2000" dirty="0" err="1"/>
              <a:t>giải</a:t>
            </a:r>
            <a:r>
              <a:rPr lang="en-US" sz="2000" dirty="0"/>
              <a:t> </a:t>
            </a:r>
            <a:r>
              <a:rPr lang="en-US" sz="2000" dirty="0" err="1"/>
              <a:t>phóng</a:t>
            </a:r>
            <a:r>
              <a:rPr lang="en-US" sz="2000" dirty="0"/>
              <a:t> </a:t>
            </a:r>
            <a:r>
              <a:rPr lang="en-US" sz="2000" dirty="0" err="1"/>
              <a:t>ra</a:t>
            </a:r>
            <a:r>
              <a:rPr lang="en-US" sz="2000" dirty="0"/>
              <a:t> </a:t>
            </a:r>
            <a:r>
              <a:rPr lang="en-US" sz="2000" dirty="0" err="1"/>
              <a:t>một</a:t>
            </a:r>
            <a:r>
              <a:rPr lang="en-US" sz="2000" dirty="0"/>
              <a:t> </a:t>
            </a:r>
            <a:r>
              <a:rPr lang="en-US" sz="2000" dirty="0" err="1"/>
              <a:t>lượng</a:t>
            </a:r>
            <a:r>
              <a:rPr lang="en-US" sz="2000" dirty="0"/>
              <a:t> </a:t>
            </a:r>
            <a:r>
              <a:rPr lang="en-US" sz="2000" dirty="0" err="1"/>
              <a:t>clo</a:t>
            </a:r>
            <a:r>
              <a:rPr lang="en-US" sz="2000" dirty="0"/>
              <a:t> </a:t>
            </a:r>
            <a:r>
              <a:rPr lang="en-US" sz="2000" dirty="0" err="1"/>
              <a:t>hoạt</a:t>
            </a:r>
            <a:r>
              <a:rPr lang="en-US" sz="2000" dirty="0"/>
              <a:t> </a:t>
            </a:r>
            <a:r>
              <a:rPr lang="en-US" sz="2000" dirty="0" err="1"/>
              <a:t>tính</a:t>
            </a:r>
            <a:r>
              <a:rPr lang="en-US" sz="2000" dirty="0"/>
              <a:t> </a:t>
            </a:r>
            <a:r>
              <a:rPr lang="en-US" sz="2000" dirty="0" err="1"/>
              <a:t>có</a:t>
            </a:r>
            <a:r>
              <a:rPr lang="en-US" sz="2000" dirty="0"/>
              <a:t> </a:t>
            </a:r>
            <a:r>
              <a:rPr lang="en-US" sz="2000" dirty="0" err="1"/>
              <a:t>tác</a:t>
            </a:r>
            <a:r>
              <a:rPr lang="en-US" sz="2000" dirty="0"/>
              <a:t> </a:t>
            </a:r>
            <a:r>
              <a:rPr lang="en-US" sz="2000" dirty="0" err="1"/>
              <a:t>dụng</a:t>
            </a:r>
            <a:r>
              <a:rPr lang="en-US" sz="2000" dirty="0"/>
              <a:t> </a:t>
            </a:r>
            <a:r>
              <a:rPr lang="en-US" sz="2000" dirty="0" err="1"/>
              <a:t>diệt</a:t>
            </a:r>
            <a:r>
              <a:rPr lang="en-US" sz="2000" dirty="0"/>
              <a:t> </a:t>
            </a:r>
            <a:r>
              <a:rPr lang="en-US" sz="2000" dirty="0" err="1"/>
              <a:t>trùng</a:t>
            </a:r>
            <a:r>
              <a:rPr lang="en-US" sz="2000" dirty="0"/>
              <a:t>. </a:t>
            </a:r>
            <a:r>
              <a:rPr lang="en-US" sz="2000" dirty="0" err="1"/>
              <a:t>Các</a:t>
            </a:r>
            <a:r>
              <a:rPr lang="en-US" sz="2000" dirty="0"/>
              <a:t> </a:t>
            </a:r>
            <a:r>
              <a:rPr lang="en-US" sz="2000" dirty="0" err="1"/>
              <a:t>hóa</a:t>
            </a:r>
            <a:r>
              <a:rPr lang="en-US" sz="2000" dirty="0"/>
              <a:t> </a:t>
            </a:r>
            <a:r>
              <a:rPr lang="en-US" sz="2000" dirty="0" err="1"/>
              <a:t>chất</a:t>
            </a:r>
            <a:r>
              <a:rPr lang="en-US" sz="2000" dirty="0"/>
              <a:t> </a:t>
            </a:r>
            <a:r>
              <a:rPr lang="en-US" sz="2000" dirty="0" err="1"/>
              <a:t>có</a:t>
            </a:r>
            <a:r>
              <a:rPr lang="en-US" sz="2000" dirty="0"/>
              <a:t> </a:t>
            </a:r>
            <a:r>
              <a:rPr lang="en-US" sz="2000" dirty="0" err="1"/>
              <a:t>chứa</a:t>
            </a:r>
            <a:r>
              <a:rPr lang="en-US" sz="2000" dirty="0"/>
              <a:t> </a:t>
            </a:r>
            <a:r>
              <a:rPr lang="en-US" sz="2000" dirty="0" err="1"/>
              <a:t>clo</a:t>
            </a:r>
            <a:r>
              <a:rPr lang="en-US" sz="2000" dirty="0"/>
              <a:t> </a:t>
            </a:r>
            <a:r>
              <a:rPr lang="en-US" sz="2000" dirty="0" err="1"/>
              <a:t>thường</a:t>
            </a:r>
            <a:r>
              <a:rPr lang="en-US" sz="2000" dirty="0"/>
              <a:t> </a:t>
            </a:r>
            <a:r>
              <a:rPr lang="en-US" sz="2000" dirty="0" err="1"/>
              <a:t>sử</a:t>
            </a:r>
            <a:r>
              <a:rPr lang="en-US" sz="2000" dirty="0"/>
              <a:t> </a:t>
            </a:r>
            <a:r>
              <a:rPr lang="en-US" sz="2000" dirty="0" err="1"/>
              <a:t>dụng</a:t>
            </a:r>
            <a:r>
              <a:rPr lang="en-US" sz="2000" dirty="0"/>
              <a:t> </a:t>
            </a:r>
            <a:r>
              <a:rPr lang="en-US" sz="2000" dirty="0" err="1"/>
              <a:t>bao</a:t>
            </a:r>
            <a:r>
              <a:rPr lang="en-US" sz="2000" dirty="0"/>
              <a:t> </a:t>
            </a:r>
            <a:r>
              <a:rPr lang="en-US" sz="2000" dirty="0" err="1"/>
              <a:t>gồm</a:t>
            </a:r>
            <a:r>
              <a:rPr lang="en-US" sz="2000" dirty="0"/>
              <a:t>:</a:t>
            </a:r>
          </a:p>
          <a:p>
            <a:pPr lvl="1">
              <a:spcBef>
                <a:spcPts val="600"/>
              </a:spcBef>
            </a:pPr>
            <a:r>
              <a:rPr lang="en-US" sz="2000" dirty="0" err="1"/>
              <a:t>Cloramin</a:t>
            </a:r>
            <a:r>
              <a:rPr lang="en-US" sz="2000" dirty="0"/>
              <a:t> B </a:t>
            </a:r>
            <a:r>
              <a:rPr lang="en-US" sz="2000" dirty="0" err="1"/>
              <a:t>hàm</a:t>
            </a:r>
            <a:r>
              <a:rPr lang="en-US" sz="2000" dirty="0"/>
              <a:t> </a:t>
            </a:r>
            <a:r>
              <a:rPr lang="en-US" sz="2000" dirty="0" err="1"/>
              <a:t>lượng</a:t>
            </a:r>
            <a:r>
              <a:rPr lang="en-US" sz="2000" dirty="0"/>
              <a:t> 25 – 30% </a:t>
            </a:r>
            <a:r>
              <a:rPr lang="en-US" sz="2000" dirty="0" err="1"/>
              <a:t>clo</a:t>
            </a:r>
            <a:r>
              <a:rPr lang="en-US" sz="2000" dirty="0"/>
              <a:t> </a:t>
            </a:r>
            <a:r>
              <a:rPr lang="en-US" sz="2000" dirty="0" err="1"/>
              <a:t>hoạt</a:t>
            </a:r>
            <a:r>
              <a:rPr lang="en-US" sz="2000" dirty="0"/>
              <a:t> </a:t>
            </a:r>
            <a:r>
              <a:rPr lang="en-US" sz="2000" dirty="0" err="1"/>
              <a:t>tính</a:t>
            </a:r>
            <a:r>
              <a:rPr lang="en-US" sz="2000" dirty="0"/>
              <a:t> </a:t>
            </a:r>
          </a:p>
          <a:p>
            <a:pPr lvl="1">
              <a:spcBef>
                <a:spcPts val="600"/>
              </a:spcBef>
            </a:pPr>
            <a:r>
              <a:rPr lang="en-US" sz="2000" dirty="0" err="1"/>
              <a:t>Cloramin</a:t>
            </a:r>
            <a:r>
              <a:rPr lang="en-US" sz="2000" dirty="0"/>
              <a:t> T</a:t>
            </a:r>
          </a:p>
          <a:p>
            <a:pPr lvl="1">
              <a:spcBef>
                <a:spcPts val="600"/>
              </a:spcBef>
            </a:pPr>
            <a:r>
              <a:rPr lang="en-US" sz="2000" dirty="0" err="1"/>
              <a:t>Canxi</a:t>
            </a:r>
            <a:r>
              <a:rPr lang="en-US" sz="2000" dirty="0"/>
              <a:t> </a:t>
            </a:r>
            <a:r>
              <a:rPr lang="en-US" sz="2000" dirty="0" err="1"/>
              <a:t>hypocloride</a:t>
            </a:r>
            <a:r>
              <a:rPr lang="en-US" sz="2000" dirty="0"/>
              <a:t> (</a:t>
            </a:r>
            <a:r>
              <a:rPr lang="en-US" sz="2000" dirty="0" err="1"/>
              <a:t>Clorua</a:t>
            </a:r>
            <a:r>
              <a:rPr lang="en-US" sz="2000" dirty="0"/>
              <a:t> </a:t>
            </a:r>
            <a:r>
              <a:rPr lang="en-US" sz="2000" dirty="0" err="1"/>
              <a:t>vôi</a:t>
            </a:r>
            <a:r>
              <a:rPr lang="en-US" sz="2000" dirty="0"/>
              <a:t>)</a:t>
            </a:r>
          </a:p>
          <a:p>
            <a:pPr lvl="1">
              <a:spcBef>
                <a:spcPts val="600"/>
              </a:spcBef>
            </a:pPr>
            <a:r>
              <a:rPr lang="en-US" sz="2000" dirty="0" err="1"/>
              <a:t>Bột</a:t>
            </a:r>
            <a:r>
              <a:rPr lang="en-US" sz="2000" dirty="0"/>
              <a:t> </a:t>
            </a:r>
            <a:r>
              <a:rPr lang="en-US" sz="2000" dirty="0" err="1"/>
              <a:t>Natri</a:t>
            </a:r>
            <a:r>
              <a:rPr lang="en-US" sz="2000" dirty="0"/>
              <a:t> </a:t>
            </a:r>
            <a:r>
              <a:rPr lang="en-US" sz="2000" dirty="0" err="1"/>
              <a:t>dichloroisocianurate</a:t>
            </a:r>
            <a:endParaRPr lang="en-US" sz="2000" dirty="0"/>
          </a:p>
          <a:p>
            <a:pPr lvl="1">
              <a:spcBef>
                <a:spcPts val="600"/>
              </a:spcBef>
            </a:pPr>
            <a:r>
              <a:rPr lang="en-US" sz="2000" dirty="0" err="1"/>
              <a:t>Nước</a:t>
            </a:r>
            <a:r>
              <a:rPr lang="en-US" sz="2000" dirty="0"/>
              <a:t> Javen (</a:t>
            </a:r>
            <a:r>
              <a:rPr lang="en-US" sz="2000" dirty="0" err="1"/>
              <a:t>Natri</a:t>
            </a:r>
            <a:r>
              <a:rPr lang="en-US" sz="2000" dirty="0"/>
              <a:t> </a:t>
            </a:r>
            <a:r>
              <a:rPr lang="en-US" sz="2000" dirty="0" err="1"/>
              <a:t>hypocloride</a:t>
            </a:r>
            <a:r>
              <a:rPr lang="en-US" sz="2000" dirty="0"/>
              <a:t> </a:t>
            </a:r>
            <a:r>
              <a:rPr lang="en-US" sz="2000" dirty="0" err="1"/>
              <a:t>hoặc</a:t>
            </a:r>
            <a:r>
              <a:rPr lang="en-US" sz="2000" dirty="0"/>
              <a:t> Kali </a:t>
            </a:r>
            <a:r>
              <a:rPr lang="en-US" sz="2000" dirty="0" err="1"/>
              <a:t>hyphocloride</a:t>
            </a:r>
            <a:r>
              <a:rPr lang="en-US" sz="2000" dirty="0"/>
              <a:t>).</a:t>
            </a:r>
          </a:p>
          <a:p>
            <a:pPr marL="0" indent="0">
              <a:buNone/>
            </a:pPr>
            <a:endParaRPr lang="en-US" sz="2000" dirty="0"/>
          </a:p>
        </p:txBody>
      </p:sp>
    </p:spTree>
    <p:extLst>
      <p:ext uri="{BB962C8B-B14F-4D97-AF65-F5344CB8AC3E}">
        <p14:creationId xmlns:p14="http://schemas.microsoft.com/office/powerpoint/2010/main" val="53024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Khử</a:t>
            </a:r>
            <a:r>
              <a:rPr lang="en-US" b="1" dirty="0"/>
              <a:t> </a:t>
            </a:r>
            <a:r>
              <a:rPr lang="en-US" b="1" dirty="0" err="1"/>
              <a:t>khuẩn</a:t>
            </a:r>
            <a:r>
              <a:rPr lang="en-US" b="1" dirty="0"/>
              <a:t> </a:t>
            </a:r>
            <a:r>
              <a:rPr lang="en-US" b="1" dirty="0" err="1"/>
              <a:t>bằng</a:t>
            </a:r>
            <a:r>
              <a:rPr lang="en-US" b="1" dirty="0"/>
              <a:t> </a:t>
            </a:r>
            <a:r>
              <a:rPr lang="en-US" b="1" dirty="0" err="1"/>
              <a:t>Clo</a:t>
            </a:r>
            <a:endParaRPr lang="en-US" dirty="0"/>
          </a:p>
        </p:txBody>
      </p:sp>
      <p:sp>
        <p:nvSpPr>
          <p:cNvPr id="3" name="Content Placeholder 2"/>
          <p:cNvSpPr>
            <a:spLocks noGrp="1"/>
          </p:cNvSpPr>
          <p:nvPr>
            <p:ph idx="1"/>
          </p:nvPr>
        </p:nvSpPr>
        <p:spPr/>
        <p:txBody>
          <a:bodyPr/>
          <a:lstStyle/>
          <a:p>
            <a:pPr>
              <a:spcBef>
                <a:spcPts val="600"/>
              </a:spcBef>
              <a:buFont typeface="Wingdings 2" panose="05020102010507070707" pitchFamily="18" charset="2"/>
              <a:buNone/>
            </a:pPr>
            <a:r>
              <a:rPr lang="en-US" sz="2000" dirty="0">
                <a:solidFill>
                  <a:srgbClr val="FF0000"/>
                </a:solidFill>
              </a:rPr>
              <a:t>2. </a:t>
            </a:r>
            <a:r>
              <a:rPr lang="en-US" sz="2000" dirty="0" err="1">
                <a:solidFill>
                  <a:srgbClr val="FF0000"/>
                </a:solidFill>
              </a:rPr>
              <a:t>Lượng</a:t>
            </a:r>
            <a:r>
              <a:rPr lang="en-US" sz="2000" dirty="0">
                <a:solidFill>
                  <a:srgbClr val="FF0000"/>
                </a:solidFill>
              </a:rPr>
              <a:t> </a:t>
            </a:r>
            <a:r>
              <a:rPr lang="en-US" sz="2000" dirty="0" err="1">
                <a:solidFill>
                  <a:srgbClr val="FF0000"/>
                </a:solidFill>
              </a:rPr>
              <a:t>hóa</a:t>
            </a:r>
            <a:r>
              <a:rPr lang="en-US" sz="2000" dirty="0">
                <a:solidFill>
                  <a:srgbClr val="FF0000"/>
                </a:solidFill>
              </a:rPr>
              <a:t> </a:t>
            </a:r>
            <a:r>
              <a:rPr lang="en-US" sz="2000" dirty="0" err="1">
                <a:solidFill>
                  <a:srgbClr val="FF0000"/>
                </a:solidFill>
              </a:rPr>
              <a:t>chất</a:t>
            </a:r>
            <a:r>
              <a:rPr lang="en-US" sz="2000" dirty="0">
                <a:solidFill>
                  <a:srgbClr val="FF0000"/>
                </a:solidFill>
              </a:rPr>
              <a:t> </a:t>
            </a:r>
            <a:r>
              <a:rPr lang="en-US" sz="2000" dirty="0" err="1">
                <a:solidFill>
                  <a:srgbClr val="FF0000"/>
                </a:solidFill>
              </a:rPr>
              <a:t>chứa</a:t>
            </a:r>
            <a:r>
              <a:rPr lang="en-US" sz="2000" dirty="0">
                <a:solidFill>
                  <a:srgbClr val="FF0000"/>
                </a:solidFill>
              </a:rPr>
              <a:t> </a:t>
            </a:r>
            <a:r>
              <a:rPr lang="en-US" sz="2000" dirty="0" err="1">
                <a:solidFill>
                  <a:srgbClr val="FF0000"/>
                </a:solidFill>
              </a:rPr>
              <a:t>clo</a:t>
            </a:r>
            <a:r>
              <a:rPr lang="en-US" sz="2000" dirty="0">
                <a:solidFill>
                  <a:srgbClr val="FF0000"/>
                </a:solidFill>
              </a:rPr>
              <a:t> </a:t>
            </a:r>
            <a:r>
              <a:rPr lang="en-US" sz="2000" dirty="0" err="1">
                <a:solidFill>
                  <a:srgbClr val="FF0000"/>
                </a:solidFill>
              </a:rPr>
              <a:t>cần</a:t>
            </a:r>
            <a:r>
              <a:rPr lang="en-US" sz="2000" dirty="0">
                <a:solidFill>
                  <a:srgbClr val="FF0000"/>
                </a:solidFill>
              </a:rPr>
              <a:t> </a:t>
            </a:r>
            <a:r>
              <a:rPr lang="en-US" sz="2000" dirty="0" err="1">
                <a:solidFill>
                  <a:srgbClr val="FF0000"/>
                </a:solidFill>
              </a:rPr>
              <a:t>để</a:t>
            </a:r>
            <a:r>
              <a:rPr lang="en-US" sz="2000" dirty="0">
                <a:solidFill>
                  <a:srgbClr val="FF0000"/>
                </a:solidFill>
              </a:rPr>
              <a:t> </a:t>
            </a:r>
            <a:r>
              <a:rPr lang="en-US" sz="2000" dirty="0" err="1">
                <a:solidFill>
                  <a:srgbClr val="FF0000"/>
                </a:solidFill>
              </a:rPr>
              <a:t>pha</a:t>
            </a:r>
            <a:r>
              <a:rPr lang="en-US" sz="2000" dirty="0">
                <a:solidFill>
                  <a:srgbClr val="FF0000"/>
                </a:solidFill>
              </a:rPr>
              <a:t> </a:t>
            </a:r>
            <a:r>
              <a:rPr lang="en-US" sz="2000" dirty="0" err="1">
                <a:solidFill>
                  <a:srgbClr val="FF0000"/>
                </a:solidFill>
              </a:rPr>
              <a:t>số</a:t>
            </a:r>
            <a:r>
              <a:rPr lang="en-US" sz="2000" dirty="0">
                <a:solidFill>
                  <a:srgbClr val="FF0000"/>
                </a:solidFill>
              </a:rPr>
              <a:t> </a:t>
            </a:r>
            <a:r>
              <a:rPr lang="en-US" sz="2000" dirty="0" err="1">
                <a:solidFill>
                  <a:srgbClr val="FF0000"/>
                </a:solidFill>
              </a:rPr>
              <a:t>lít</a:t>
            </a:r>
            <a:r>
              <a:rPr lang="en-US" sz="2000" dirty="0">
                <a:solidFill>
                  <a:srgbClr val="FF0000"/>
                </a:solidFill>
              </a:rPr>
              <a:t> dung </a:t>
            </a:r>
            <a:r>
              <a:rPr lang="en-US" sz="2000" dirty="0" err="1">
                <a:solidFill>
                  <a:srgbClr val="FF0000"/>
                </a:solidFill>
              </a:rPr>
              <a:t>dịch</a:t>
            </a:r>
            <a:r>
              <a:rPr lang="en-US" sz="2000" dirty="0">
                <a:solidFill>
                  <a:srgbClr val="FF0000"/>
                </a:solidFill>
              </a:rPr>
              <a:t> </a:t>
            </a:r>
            <a:r>
              <a:rPr lang="en-US" sz="2000" dirty="0" err="1">
                <a:solidFill>
                  <a:srgbClr val="FF0000"/>
                </a:solidFill>
              </a:rPr>
              <a:t>với</a:t>
            </a:r>
            <a:r>
              <a:rPr lang="en-US" sz="2000" dirty="0">
                <a:solidFill>
                  <a:srgbClr val="FF0000"/>
                </a:solidFill>
              </a:rPr>
              <a:t> </a:t>
            </a:r>
            <a:r>
              <a:rPr lang="en-US" sz="2000" dirty="0" err="1">
                <a:solidFill>
                  <a:srgbClr val="FF0000"/>
                </a:solidFill>
              </a:rPr>
              <a:t>nồng</a:t>
            </a:r>
            <a:r>
              <a:rPr lang="en-US" sz="2000" dirty="0">
                <a:solidFill>
                  <a:srgbClr val="FF0000"/>
                </a:solidFill>
              </a:rPr>
              <a:t> </a:t>
            </a:r>
            <a:r>
              <a:rPr lang="en-US" sz="2000" dirty="0" err="1">
                <a:solidFill>
                  <a:srgbClr val="FF0000"/>
                </a:solidFill>
              </a:rPr>
              <a:t>độ</a:t>
            </a:r>
            <a:r>
              <a:rPr lang="en-US" sz="2000" dirty="0">
                <a:solidFill>
                  <a:srgbClr val="FF0000"/>
                </a:solidFill>
              </a:rPr>
              <a:t> </a:t>
            </a:r>
            <a:r>
              <a:rPr lang="en-US" sz="2000" dirty="0" err="1">
                <a:solidFill>
                  <a:srgbClr val="FF0000"/>
                </a:solidFill>
              </a:rPr>
              <a:t>clo</a:t>
            </a:r>
            <a:r>
              <a:rPr lang="en-US" sz="2000" dirty="0">
                <a:solidFill>
                  <a:srgbClr val="FF0000"/>
                </a:solidFill>
              </a:rPr>
              <a:t> </a:t>
            </a:r>
            <a:r>
              <a:rPr lang="en-US" sz="2000" dirty="0" err="1">
                <a:solidFill>
                  <a:srgbClr val="FF0000"/>
                </a:solidFill>
              </a:rPr>
              <a:t>hoạt</a:t>
            </a:r>
            <a:r>
              <a:rPr lang="en-US" sz="2000" dirty="0">
                <a:solidFill>
                  <a:srgbClr val="FF0000"/>
                </a:solidFill>
              </a:rPr>
              <a:t> </a:t>
            </a:r>
            <a:r>
              <a:rPr lang="en-US" sz="2000" dirty="0" err="1">
                <a:solidFill>
                  <a:srgbClr val="FF0000"/>
                </a:solidFill>
              </a:rPr>
              <a:t>tính</a:t>
            </a:r>
            <a:r>
              <a:rPr lang="en-US" sz="2000" dirty="0">
                <a:solidFill>
                  <a:srgbClr val="FF0000"/>
                </a:solidFill>
              </a:rPr>
              <a:t> </a:t>
            </a:r>
            <a:r>
              <a:rPr lang="en-US" sz="2000" dirty="0" err="1">
                <a:solidFill>
                  <a:srgbClr val="FF0000"/>
                </a:solidFill>
              </a:rPr>
              <a:t>theo</a:t>
            </a:r>
            <a:r>
              <a:rPr lang="en-US" sz="2000" dirty="0">
                <a:solidFill>
                  <a:srgbClr val="FF0000"/>
                </a:solidFill>
              </a:rPr>
              <a:t> </a:t>
            </a:r>
            <a:r>
              <a:rPr lang="en-US" sz="2000" dirty="0" err="1">
                <a:solidFill>
                  <a:srgbClr val="FF0000"/>
                </a:solidFill>
              </a:rPr>
              <a:t>yêu</a:t>
            </a:r>
            <a:r>
              <a:rPr lang="en-US" sz="2000" dirty="0">
                <a:solidFill>
                  <a:srgbClr val="FF0000"/>
                </a:solidFill>
              </a:rPr>
              <a:t> </a:t>
            </a:r>
            <a:r>
              <a:rPr lang="en-US" sz="2000" dirty="0" err="1">
                <a:solidFill>
                  <a:srgbClr val="FF0000"/>
                </a:solidFill>
              </a:rPr>
              <a:t>cầu</a:t>
            </a:r>
            <a:r>
              <a:rPr lang="en-US" sz="2000" dirty="0">
                <a:solidFill>
                  <a:srgbClr val="FF0000"/>
                </a:solidFill>
              </a:rPr>
              <a:t> </a:t>
            </a:r>
            <a:r>
              <a:rPr lang="en-US" sz="2000" dirty="0" err="1">
                <a:solidFill>
                  <a:srgbClr val="FF0000"/>
                </a:solidFill>
              </a:rPr>
              <a:t>được</a:t>
            </a:r>
            <a:r>
              <a:rPr lang="en-US" sz="2000" dirty="0">
                <a:solidFill>
                  <a:srgbClr val="FF0000"/>
                </a:solidFill>
              </a:rPr>
              <a:t> </a:t>
            </a:r>
            <a:r>
              <a:rPr lang="en-US" sz="2000" dirty="0" err="1">
                <a:solidFill>
                  <a:srgbClr val="FF0000"/>
                </a:solidFill>
              </a:rPr>
              <a:t>tính</a:t>
            </a:r>
            <a:r>
              <a:rPr lang="en-US" sz="2000" dirty="0">
                <a:solidFill>
                  <a:srgbClr val="FF0000"/>
                </a:solidFill>
              </a:rPr>
              <a:t> </a:t>
            </a:r>
            <a:r>
              <a:rPr lang="en-US" sz="2000" dirty="0" err="1">
                <a:solidFill>
                  <a:srgbClr val="FF0000"/>
                </a:solidFill>
              </a:rPr>
              <a:t>theo</a:t>
            </a:r>
            <a:r>
              <a:rPr lang="en-US" sz="2000" dirty="0">
                <a:solidFill>
                  <a:srgbClr val="FF0000"/>
                </a:solidFill>
              </a:rPr>
              <a:t> </a:t>
            </a:r>
            <a:r>
              <a:rPr lang="en-US" sz="2000" dirty="0" err="1">
                <a:solidFill>
                  <a:srgbClr val="FF0000"/>
                </a:solidFill>
              </a:rPr>
              <a:t>công</a:t>
            </a:r>
            <a:r>
              <a:rPr lang="en-US" sz="2000" dirty="0">
                <a:solidFill>
                  <a:srgbClr val="FF0000"/>
                </a:solidFill>
              </a:rPr>
              <a:t> </a:t>
            </a:r>
            <a:r>
              <a:rPr lang="en-US" sz="2000" dirty="0" err="1" smtClean="0">
                <a:solidFill>
                  <a:srgbClr val="FF0000"/>
                </a:solidFill>
              </a:rPr>
              <a:t>thức</a:t>
            </a:r>
            <a:endParaRPr lang="en-US" sz="2000" dirty="0" smtClean="0">
              <a:solidFill>
                <a:srgbClr val="FF0000"/>
              </a:solidFill>
            </a:endParaRPr>
          </a:p>
          <a:p>
            <a:pPr>
              <a:spcBef>
                <a:spcPts val="600"/>
              </a:spcBef>
              <a:buFont typeface="Wingdings 2" panose="05020102010507070707" pitchFamily="18" charset="2"/>
              <a:buNone/>
            </a:pPr>
            <a:endParaRPr lang="en-US" sz="2000" dirty="0" smtClean="0"/>
          </a:p>
          <a:p>
            <a:pPr marL="0" indent="0">
              <a:spcBef>
                <a:spcPts val="600"/>
              </a:spcBef>
              <a:buNone/>
            </a:pPr>
            <a:r>
              <a:rPr lang="en-US" sz="2000" b="1" dirty="0" smtClean="0"/>
              <a:t>                                  </a:t>
            </a:r>
            <a:r>
              <a:rPr lang="en-US" sz="2000" b="1" dirty="0" err="1" smtClean="0"/>
              <a:t>Nồng</a:t>
            </a:r>
            <a:r>
              <a:rPr lang="en-US" sz="2000" b="1" dirty="0" smtClean="0"/>
              <a:t> </a:t>
            </a:r>
            <a:r>
              <a:rPr lang="en-US" sz="2000" b="1" dirty="0" err="1" smtClean="0"/>
              <a:t>độ</a:t>
            </a:r>
            <a:r>
              <a:rPr lang="en-US" sz="2000" b="1" dirty="0" smtClean="0"/>
              <a:t> </a:t>
            </a:r>
            <a:r>
              <a:rPr lang="en-US" sz="2000" b="1" dirty="0" err="1" smtClean="0"/>
              <a:t>clo</a:t>
            </a:r>
            <a:r>
              <a:rPr lang="en-US" sz="2000" b="1" dirty="0" smtClean="0"/>
              <a:t> </a:t>
            </a:r>
            <a:r>
              <a:rPr lang="en-US" sz="2000" b="1" dirty="0" err="1" smtClean="0"/>
              <a:t>hoạt</a:t>
            </a:r>
            <a:r>
              <a:rPr lang="en-US" sz="2000" b="1" dirty="0" smtClean="0"/>
              <a:t> </a:t>
            </a:r>
            <a:r>
              <a:rPr lang="en-US" sz="2000" b="1" dirty="0" err="1" smtClean="0"/>
              <a:t>tính</a:t>
            </a:r>
            <a:r>
              <a:rPr lang="en-US" sz="2000" b="1" dirty="0" smtClean="0"/>
              <a:t> </a:t>
            </a:r>
            <a:r>
              <a:rPr lang="en-US" sz="2000" b="1" dirty="0" err="1" smtClean="0"/>
              <a:t>của</a:t>
            </a:r>
            <a:r>
              <a:rPr lang="en-US" sz="2000" b="1" dirty="0" smtClean="0"/>
              <a:t> dung                  			    </a:t>
            </a:r>
            <a:r>
              <a:rPr lang="en-US" sz="2000" b="1" dirty="0" err="1" smtClean="0"/>
              <a:t>dịch</a:t>
            </a:r>
            <a:r>
              <a:rPr lang="en-US" sz="2000" b="1" dirty="0" smtClean="0"/>
              <a:t> </a:t>
            </a:r>
            <a:r>
              <a:rPr lang="en-US" sz="2000" b="1" dirty="0" err="1" smtClean="0"/>
              <a:t>cần</a:t>
            </a:r>
            <a:r>
              <a:rPr lang="en-US" sz="2000" b="1" dirty="0" smtClean="0"/>
              <a:t> </a:t>
            </a:r>
            <a:r>
              <a:rPr lang="en-US" sz="2000" b="1" dirty="0" err="1" smtClean="0"/>
              <a:t>pha</a:t>
            </a:r>
            <a:r>
              <a:rPr lang="en-US" sz="2000" b="1" dirty="0" smtClean="0"/>
              <a:t> (%) X </a:t>
            </a:r>
            <a:r>
              <a:rPr lang="en-US" sz="2000" b="1" dirty="0" err="1" smtClean="0"/>
              <a:t>số</a:t>
            </a:r>
            <a:r>
              <a:rPr lang="en-US" sz="2000" b="1" dirty="0" smtClean="0"/>
              <a:t> </a:t>
            </a:r>
            <a:r>
              <a:rPr lang="en-US" sz="2000" b="1" dirty="0" err="1" smtClean="0"/>
              <a:t>lít</a:t>
            </a:r>
            <a:endParaRPr lang="en-US" sz="2000" b="1" dirty="0" smtClean="0"/>
          </a:p>
          <a:p>
            <a:pPr>
              <a:spcBef>
                <a:spcPts val="600"/>
              </a:spcBef>
            </a:pPr>
            <a:r>
              <a:rPr lang="en-US" sz="2000" b="1" dirty="0" err="1" smtClean="0"/>
              <a:t>Lượng</a:t>
            </a:r>
            <a:r>
              <a:rPr lang="en-US" sz="2000" b="1" dirty="0" smtClean="0"/>
              <a:t> </a:t>
            </a:r>
            <a:r>
              <a:rPr lang="en-US" sz="2000" b="1" dirty="0" err="1" smtClean="0"/>
              <a:t>hóa</a:t>
            </a:r>
            <a:r>
              <a:rPr lang="en-US" sz="2000" b="1" dirty="0" smtClean="0"/>
              <a:t> </a:t>
            </a:r>
            <a:r>
              <a:rPr lang="en-US" sz="2000" b="1" dirty="0" err="1" smtClean="0"/>
              <a:t>chất</a:t>
            </a:r>
            <a:r>
              <a:rPr lang="en-US" sz="2000" b="1" dirty="0" smtClean="0"/>
              <a:t> =  ________________________       x  1000</a:t>
            </a:r>
            <a:endParaRPr lang="en-US" sz="2000" dirty="0" smtClean="0"/>
          </a:p>
          <a:p>
            <a:pPr>
              <a:spcBef>
                <a:spcPts val="600"/>
              </a:spcBef>
              <a:buFont typeface="Wingdings 2" panose="05020102010507070707" pitchFamily="18" charset="2"/>
              <a:buNone/>
            </a:pPr>
            <a:r>
              <a:rPr lang="en-US" sz="2000" b="1" dirty="0" smtClean="0"/>
              <a:t>      (gam)		</a:t>
            </a:r>
            <a:r>
              <a:rPr lang="en-US" sz="2000" b="1" dirty="0" err="1" smtClean="0"/>
              <a:t>Hàm</a:t>
            </a:r>
            <a:r>
              <a:rPr lang="en-US" sz="2000" b="1" dirty="0" smtClean="0"/>
              <a:t> </a:t>
            </a:r>
            <a:r>
              <a:rPr lang="en-US" sz="2000" b="1" dirty="0" err="1" smtClean="0"/>
              <a:t>lượng</a:t>
            </a:r>
            <a:r>
              <a:rPr lang="en-US" sz="2000" b="1" dirty="0" smtClean="0"/>
              <a:t> </a:t>
            </a:r>
            <a:r>
              <a:rPr lang="en-US" sz="2000" b="1" dirty="0" err="1" smtClean="0"/>
              <a:t>clo</a:t>
            </a:r>
            <a:r>
              <a:rPr lang="en-US" sz="2000" b="1" dirty="0" smtClean="0"/>
              <a:t> </a:t>
            </a:r>
            <a:r>
              <a:rPr lang="en-US" sz="2000" b="1" dirty="0" err="1" smtClean="0"/>
              <a:t>hoạt</a:t>
            </a:r>
            <a:r>
              <a:rPr lang="en-US" sz="2000" b="1" dirty="0" smtClean="0"/>
              <a:t> </a:t>
            </a:r>
            <a:r>
              <a:rPr lang="en-US" sz="2000" b="1" dirty="0" err="1" smtClean="0"/>
              <a:t>tính</a:t>
            </a:r>
            <a:r>
              <a:rPr lang="en-US" sz="2000" b="1" dirty="0" smtClean="0"/>
              <a:t> </a:t>
            </a:r>
          </a:p>
          <a:p>
            <a:pPr>
              <a:spcBef>
                <a:spcPts val="600"/>
              </a:spcBef>
              <a:buFont typeface="Wingdings 2" panose="05020102010507070707" pitchFamily="18" charset="2"/>
              <a:buNone/>
            </a:pPr>
            <a:r>
              <a:rPr lang="en-US" sz="2000" b="1" dirty="0" smtClean="0"/>
              <a:t>			             </a:t>
            </a:r>
            <a:r>
              <a:rPr lang="en-US" sz="2000" b="1" dirty="0" err="1" smtClean="0"/>
              <a:t>của</a:t>
            </a:r>
            <a:r>
              <a:rPr lang="en-US" sz="2000" b="1" dirty="0" smtClean="0"/>
              <a:t> </a:t>
            </a:r>
            <a:r>
              <a:rPr lang="en-US" sz="2000" b="1" dirty="0" err="1" smtClean="0"/>
              <a:t>hóa</a:t>
            </a:r>
            <a:r>
              <a:rPr lang="en-US" sz="2000" b="1" dirty="0" smtClean="0"/>
              <a:t> </a:t>
            </a:r>
            <a:r>
              <a:rPr lang="en-US" sz="2000" b="1" dirty="0" err="1" smtClean="0"/>
              <a:t>chất</a:t>
            </a:r>
            <a:r>
              <a:rPr lang="en-US" sz="2000" b="1" dirty="0" smtClean="0"/>
              <a:t> </a:t>
            </a:r>
            <a:r>
              <a:rPr lang="en-US" sz="2000" b="1" dirty="0" err="1" smtClean="0"/>
              <a:t>sử</a:t>
            </a:r>
            <a:r>
              <a:rPr lang="en-US" sz="2000" b="1" dirty="0" smtClean="0"/>
              <a:t> </a:t>
            </a:r>
            <a:r>
              <a:rPr lang="en-US" sz="2000" b="1" dirty="0" err="1" smtClean="0"/>
              <a:t>dụng</a:t>
            </a:r>
            <a:r>
              <a:rPr lang="en-US" sz="2000" b="1" dirty="0" smtClean="0"/>
              <a:t> (%)</a:t>
            </a:r>
            <a:r>
              <a:rPr lang="en-US" sz="2000" b="1" baseline="30000" dirty="0" smtClean="0"/>
              <a:t>*</a:t>
            </a:r>
          </a:p>
          <a:p>
            <a:pPr>
              <a:spcBef>
                <a:spcPts val="600"/>
              </a:spcBef>
              <a:buFont typeface="Wingdings 2" panose="05020102010507070707" pitchFamily="18" charset="2"/>
              <a:buNone/>
            </a:pPr>
            <a:endParaRPr lang="en-US" sz="2000" b="1" baseline="30000" dirty="0"/>
          </a:p>
          <a:p>
            <a:pPr>
              <a:spcBef>
                <a:spcPts val="600"/>
              </a:spcBef>
              <a:buFont typeface="Wingdings 2" panose="05020102010507070707" pitchFamily="18" charset="2"/>
              <a:buNone/>
            </a:pPr>
            <a:endParaRPr lang="en-US" sz="2000" b="1" baseline="30000" dirty="0"/>
          </a:p>
          <a:p>
            <a:pPr>
              <a:spcBef>
                <a:spcPts val="600"/>
              </a:spcBef>
              <a:buFont typeface="Wingdings 2" panose="05020102010507070707" pitchFamily="18" charset="2"/>
              <a:buNone/>
            </a:pPr>
            <a:r>
              <a:rPr lang="en-US" sz="2000" dirty="0" err="1">
                <a:solidFill>
                  <a:srgbClr val="0070C0"/>
                </a:solidFill>
              </a:rPr>
              <a:t>Ví</a:t>
            </a:r>
            <a:r>
              <a:rPr lang="en-US" sz="2000" dirty="0">
                <a:solidFill>
                  <a:srgbClr val="0070C0"/>
                </a:solidFill>
              </a:rPr>
              <a:t> </a:t>
            </a:r>
            <a:r>
              <a:rPr lang="en-US" sz="2000" dirty="0" err="1">
                <a:solidFill>
                  <a:srgbClr val="0070C0"/>
                </a:solidFill>
              </a:rPr>
              <a:t>dụ</a:t>
            </a:r>
            <a:r>
              <a:rPr lang="en-US" sz="2000" dirty="0">
                <a:solidFill>
                  <a:srgbClr val="0070C0"/>
                </a:solidFill>
              </a:rPr>
              <a:t>:	</a:t>
            </a:r>
            <a:r>
              <a:rPr lang="en-US" sz="2000" dirty="0" err="1">
                <a:solidFill>
                  <a:srgbClr val="0070C0"/>
                </a:solidFill>
              </a:rPr>
              <a:t>Để</a:t>
            </a:r>
            <a:r>
              <a:rPr lang="en-US" sz="2000" dirty="0">
                <a:solidFill>
                  <a:srgbClr val="0070C0"/>
                </a:solidFill>
              </a:rPr>
              <a:t> </a:t>
            </a:r>
            <a:r>
              <a:rPr lang="en-US" sz="2000" dirty="0" err="1">
                <a:solidFill>
                  <a:srgbClr val="0070C0"/>
                </a:solidFill>
              </a:rPr>
              <a:t>pha</a:t>
            </a:r>
            <a:r>
              <a:rPr lang="en-US" sz="2000" dirty="0">
                <a:solidFill>
                  <a:srgbClr val="0070C0"/>
                </a:solidFill>
              </a:rPr>
              <a:t> 10 </a:t>
            </a:r>
            <a:r>
              <a:rPr lang="en-US" sz="2000" dirty="0" err="1">
                <a:solidFill>
                  <a:srgbClr val="0070C0"/>
                </a:solidFill>
              </a:rPr>
              <a:t>lít</a:t>
            </a:r>
            <a:r>
              <a:rPr lang="en-US" sz="2000" dirty="0">
                <a:solidFill>
                  <a:srgbClr val="0070C0"/>
                </a:solidFill>
              </a:rPr>
              <a:t> dung </a:t>
            </a:r>
            <a:r>
              <a:rPr lang="en-US" sz="2000" dirty="0" err="1">
                <a:solidFill>
                  <a:srgbClr val="0070C0"/>
                </a:solidFill>
              </a:rPr>
              <a:t>dịch</a:t>
            </a:r>
            <a:r>
              <a:rPr lang="en-US" sz="2000" dirty="0">
                <a:solidFill>
                  <a:srgbClr val="0070C0"/>
                </a:solidFill>
              </a:rPr>
              <a:t> </a:t>
            </a:r>
            <a:r>
              <a:rPr lang="en-US" sz="2000" dirty="0" err="1">
                <a:solidFill>
                  <a:srgbClr val="0070C0"/>
                </a:solidFill>
              </a:rPr>
              <a:t>có</a:t>
            </a:r>
            <a:r>
              <a:rPr lang="en-US" sz="2000" dirty="0">
                <a:solidFill>
                  <a:srgbClr val="0070C0"/>
                </a:solidFill>
              </a:rPr>
              <a:t> </a:t>
            </a:r>
            <a:r>
              <a:rPr lang="en-US" sz="2000" dirty="0" err="1">
                <a:solidFill>
                  <a:srgbClr val="0070C0"/>
                </a:solidFill>
              </a:rPr>
              <a:t>nồng</a:t>
            </a:r>
            <a:r>
              <a:rPr lang="en-US" sz="2000" dirty="0">
                <a:solidFill>
                  <a:srgbClr val="0070C0"/>
                </a:solidFill>
              </a:rPr>
              <a:t> </a:t>
            </a:r>
            <a:r>
              <a:rPr lang="en-US" sz="2000" dirty="0" err="1">
                <a:solidFill>
                  <a:srgbClr val="0070C0"/>
                </a:solidFill>
              </a:rPr>
              <a:t>độ</a:t>
            </a:r>
            <a:r>
              <a:rPr lang="en-US" sz="2000" dirty="0">
                <a:solidFill>
                  <a:srgbClr val="0070C0"/>
                </a:solidFill>
              </a:rPr>
              <a:t> </a:t>
            </a:r>
            <a:r>
              <a:rPr lang="en-US" sz="2000" dirty="0" err="1">
                <a:solidFill>
                  <a:srgbClr val="0070C0"/>
                </a:solidFill>
              </a:rPr>
              <a:t>clo</a:t>
            </a:r>
            <a:r>
              <a:rPr lang="en-US" sz="2000" dirty="0">
                <a:solidFill>
                  <a:srgbClr val="0070C0"/>
                </a:solidFill>
              </a:rPr>
              <a:t> </a:t>
            </a:r>
            <a:r>
              <a:rPr lang="en-US" sz="2000" dirty="0" err="1">
                <a:solidFill>
                  <a:srgbClr val="0070C0"/>
                </a:solidFill>
              </a:rPr>
              <a:t>hoạt</a:t>
            </a:r>
            <a:r>
              <a:rPr lang="en-US" sz="2000" dirty="0">
                <a:solidFill>
                  <a:srgbClr val="0070C0"/>
                </a:solidFill>
              </a:rPr>
              <a:t> </a:t>
            </a:r>
            <a:r>
              <a:rPr lang="en-US" sz="2000" dirty="0" err="1">
                <a:solidFill>
                  <a:srgbClr val="0070C0"/>
                </a:solidFill>
              </a:rPr>
              <a:t>tính</a:t>
            </a:r>
            <a:r>
              <a:rPr lang="en-US" sz="2000" dirty="0">
                <a:solidFill>
                  <a:srgbClr val="0070C0"/>
                </a:solidFill>
              </a:rPr>
              <a:t> 0,5% </a:t>
            </a:r>
            <a:r>
              <a:rPr lang="en-US" sz="2000" dirty="0" err="1">
                <a:solidFill>
                  <a:srgbClr val="0070C0"/>
                </a:solidFill>
              </a:rPr>
              <a:t>từ</a:t>
            </a:r>
            <a:r>
              <a:rPr lang="en-US" sz="2000" dirty="0">
                <a:solidFill>
                  <a:srgbClr val="0070C0"/>
                </a:solidFill>
              </a:rPr>
              <a:t> </a:t>
            </a:r>
            <a:r>
              <a:rPr lang="en-US" sz="2000" dirty="0" err="1">
                <a:solidFill>
                  <a:srgbClr val="0070C0"/>
                </a:solidFill>
              </a:rPr>
              <a:t>bột</a:t>
            </a:r>
            <a:r>
              <a:rPr lang="en-US" sz="2000" dirty="0">
                <a:solidFill>
                  <a:srgbClr val="0070C0"/>
                </a:solidFill>
              </a:rPr>
              <a:t> </a:t>
            </a:r>
            <a:r>
              <a:rPr lang="en-US" sz="2000" dirty="0" err="1">
                <a:solidFill>
                  <a:srgbClr val="0070C0"/>
                </a:solidFill>
              </a:rPr>
              <a:t>cloramin</a:t>
            </a:r>
            <a:r>
              <a:rPr lang="en-US" sz="2000" dirty="0">
                <a:solidFill>
                  <a:srgbClr val="0070C0"/>
                </a:solidFill>
              </a:rPr>
              <a:t> B 25% </a:t>
            </a:r>
            <a:r>
              <a:rPr lang="en-US" sz="2000" dirty="0" err="1">
                <a:solidFill>
                  <a:srgbClr val="0070C0"/>
                </a:solidFill>
              </a:rPr>
              <a:t>clo</a:t>
            </a:r>
            <a:r>
              <a:rPr lang="en-US" sz="2000" dirty="0">
                <a:solidFill>
                  <a:srgbClr val="0070C0"/>
                </a:solidFill>
              </a:rPr>
              <a:t> </a:t>
            </a:r>
            <a:r>
              <a:rPr lang="en-US" sz="2000" dirty="0" err="1">
                <a:solidFill>
                  <a:srgbClr val="0070C0"/>
                </a:solidFill>
              </a:rPr>
              <a:t>hoạt</a:t>
            </a:r>
            <a:r>
              <a:rPr lang="en-US" sz="2000" dirty="0">
                <a:solidFill>
                  <a:srgbClr val="0070C0"/>
                </a:solidFill>
              </a:rPr>
              <a:t> </a:t>
            </a:r>
            <a:r>
              <a:rPr lang="en-US" sz="2000" dirty="0" err="1">
                <a:solidFill>
                  <a:srgbClr val="0070C0"/>
                </a:solidFill>
              </a:rPr>
              <a:t>tính</a:t>
            </a:r>
            <a:r>
              <a:rPr lang="en-US" sz="2000" dirty="0">
                <a:solidFill>
                  <a:srgbClr val="0070C0"/>
                </a:solidFill>
              </a:rPr>
              <a:t>, </a:t>
            </a:r>
            <a:r>
              <a:rPr lang="en-US" sz="2000" dirty="0" err="1">
                <a:solidFill>
                  <a:srgbClr val="0070C0"/>
                </a:solidFill>
              </a:rPr>
              <a:t>cần</a:t>
            </a:r>
            <a:r>
              <a:rPr lang="en-US" sz="2000" dirty="0">
                <a:solidFill>
                  <a:srgbClr val="0070C0"/>
                </a:solidFill>
              </a:rPr>
              <a:t>: (0,5 x 10 / 25) x 1000 = 200 gam.</a:t>
            </a:r>
          </a:p>
          <a:p>
            <a:endParaRPr lang="en-US" dirty="0"/>
          </a:p>
        </p:txBody>
      </p:sp>
      <p:sp>
        <p:nvSpPr>
          <p:cNvPr id="4" name="Rectangle 3"/>
          <p:cNvSpPr>
            <a:spLocks noChangeArrowheads="1"/>
          </p:cNvSpPr>
          <p:nvPr/>
        </p:nvSpPr>
        <p:spPr bwMode="auto">
          <a:xfrm>
            <a:off x="4432479" y="457200"/>
            <a:ext cx="4038600" cy="830263"/>
          </a:xfrm>
          <a:prstGeom prst="rect">
            <a:avLst/>
          </a:prstGeom>
          <a:solidFill>
            <a:srgbClr val="66FF33"/>
          </a:solidFill>
          <a:ln w="9525">
            <a:solidFill>
              <a:srgbClr val="00FF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0000"/>
                </a:solidFill>
              </a:rPr>
              <a:t>Sử dụng dung dịch có nồng độ 0,5% clo hoạt tính</a:t>
            </a:r>
            <a:endParaRPr lang="en-US" sz="3000">
              <a:solidFill>
                <a:srgbClr val="FF0000"/>
              </a:solidFill>
            </a:endParaRPr>
          </a:p>
        </p:txBody>
      </p:sp>
      <p:sp>
        <p:nvSpPr>
          <p:cNvPr id="7" name="Text Box 39"/>
          <p:cNvSpPr txBox="1">
            <a:spLocks noChangeArrowheads="1"/>
          </p:cNvSpPr>
          <p:nvPr/>
        </p:nvSpPr>
        <p:spPr bwMode="auto">
          <a:xfrm>
            <a:off x="508179" y="5856646"/>
            <a:ext cx="7848600" cy="8715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ts val="1200"/>
              </a:spcBef>
              <a:spcAft>
                <a:spcPts val="1200"/>
              </a:spcAft>
              <a:buFontTx/>
              <a:buNone/>
            </a:pPr>
            <a:r>
              <a:rPr lang="en-US" altLang="en-US" sz="1800" i="1" dirty="0">
                <a:cs typeface="Arial" panose="020B0604020202020204" pitchFamily="34" charset="0"/>
              </a:rPr>
              <a:t>* </a:t>
            </a:r>
            <a:r>
              <a:rPr lang="en-US" altLang="en-US" sz="1800" i="1" dirty="0" err="1">
                <a:cs typeface="Arial" panose="020B0604020202020204" pitchFamily="34" charset="0"/>
              </a:rPr>
              <a:t>Hàm</a:t>
            </a:r>
            <a:r>
              <a:rPr lang="en-US" altLang="en-US" sz="1800" i="1" dirty="0">
                <a:cs typeface="Arial" panose="020B0604020202020204" pitchFamily="34" charset="0"/>
              </a:rPr>
              <a:t> </a:t>
            </a:r>
            <a:r>
              <a:rPr lang="en-US" altLang="en-US" sz="1800" i="1" dirty="0" err="1">
                <a:cs typeface="Arial" panose="020B0604020202020204" pitchFamily="34" charset="0"/>
              </a:rPr>
              <a:t>lượng</a:t>
            </a:r>
            <a:r>
              <a:rPr lang="en-US" altLang="en-US" sz="1800" i="1" dirty="0">
                <a:cs typeface="Arial" panose="020B0604020202020204" pitchFamily="34" charset="0"/>
              </a:rPr>
              <a:t> </a:t>
            </a:r>
            <a:r>
              <a:rPr lang="en-US" altLang="en-US" sz="1800" i="1" dirty="0" err="1">
                <a:cs typeface="Arial" panose="020B0604020202020204" pitchFamily="34" charset="0"/>
              </a:rPr>
              <a:t>clo</a:t>
            </a:r>
            <a:r>
              <a:rPr lang="en-US" altLang="en-US" sz="1800" i="1" dirty="0">
                <a:cs typeface="Arial" panose="020B0604020202020204" pitchFamily="34" charset="0"/>
              </a:rPr>
              <a:t> </a:t>
            </a:r>
            <a:r>
              <a:rPr lang="en-US" altLang="en-US" sz="1800" i="1" dirty="0" err="1">
                <a:cs typeface="Arial" panose="020B0604020202020204" pitchFamily="34" charset="0"/>
              </a:rPr>
              <a:t>hoạt</a:t>
            </a:r>
            <a:r>
              <a:rPr lang="en-US" altLang="en-US" sz="1800" i="1" dirty="0">
                <a:cs typeface="Arial" panose="020B0604020202020204" pitchFamily="34" charset="0"/>
              </a:rPr>
              <a:t> </a:t>
            </a:r>
            <a:r>
              <a:rPr lang="en-US" altLang="en-US" sz="1800" i="1" dirty="0" err="1">
                <a:cs typeface="Arial" panose="020B0604020202020204" pitchFamily="34" charset="0"/>
              </a:rPr>
              <a:t>tính</a:t>
            </a:r>
            <a:r>
              <a:rPr lang="en-US" altLang="en-US" sz="1800" i="1" dirty="0">
                <a:cs typeface="Arial" panose="020B0604020202020204" pitchFamily="34" charset="0"/>
              </a:rPr>
              <a:t> </a:t>
            </a:r>
            <a:r>
              <a:rPr lang="en-US" altLang="en-US" sz="1800" i="1" dirty="0" err="1">
                <a:cs typeface="Arial" panose="020B0604020202020204" pitchFamily="34" charset="0"/>
              </a:rPr>
              <a:t>của</a:t>
            </a:r>
            <a:r>
              <a:rPr lang="en-US" altLang="en-US" sz="1800" i="1" dirty="0">
                <a:cs typeface="Arial" panose="020B0604020202020204" pitchFamily="34" charset="0"/>
              </a:rPr>
              <a:t> </a:t>
            </a:r>
            <a:r>
              <a:rPr lang="en-US" altLang="en-US" sz="1800" i="1" dirty="0" err="1">
                <a:cs typeface="Arial" panose="020B0604020202020204" pitchFamily="34" charset="0"/>
              </a:rPr>
              <a:t>hóa</a:t>
            </a:r>
            <a:r>
              <a:rPr lang="en-US" altLang="en-US" sz="1800" i="1" dirty="0">
                <a:cs typeface="Arial" panose="020B0604020202020204" pitchFamily="34" charset="0"/>
              </a:rPr>
              <a:t> </a:t>
            </a:r>
            <a:r>
              <a:rPr lang="en-US" altLang="en-US" sz="1800" i="1" dirty="0" err="1">
                <a:cs typeface="Arial" panose="020B0604020202020204" pitchFamily="34" charset="0"/>
              </a:rPr>
              <a:t>chất</a:t>
            </a:r>
            <a:r>
              <a:rPr lang="en-US" altLang="en-US" sz="1800" i="1" dirty="0">
                <a:cs typeface="Arial" panose="020B0604020202020204" pitchFamily="34" charset="0"/>
              </a:rPr>
              <a:t> </a:t>
            </a:r>
            <a:r>
              <a:rPr lang="en-US" altLang="en-US" sz="1800" i="1" dirty="0" err="1">
                <a:cs typeface="Arial" panose="020B0604020202020204" pitchFamily="34" charset="0"/>
              </a:rPr>
              <a:t>sử</a:t>
            </a:r>
            <a:r>
              <a:rPr lang="en-US" altLang="en-US" sz="1800" i="1" dirty="0">
                <a:cs typeface="Arial" panose="020B0604020202020204" pitchFamily="34" charset="0"/>
              </a:rPr>
              <a:t> </a:t>
            </a:r>
            <a:r>
              <a:rPr lang="en-US" altLang="en-US" sz="1800" i="1" dirty="0" err="1">
                <a:cs typeface="Arial" panose="020B0604020202020204" pitchFamily="34" charset="0"/>
              </a:rPr>
              <a:t>dụng</a:t>
            </a:r>
            <a:r>
              <a:rPr lang="en-US" altLang="en-US" sz="1800" i="1" dirty="0">
                <a:cs typeface="Arial" panose="020B0604020202020204" pitchFamily="34" charset="0"/>
              </a:rPr>
              <a:t> </a:t>
            </a:r>
            <a:r>
              <a:rPr lang="en-US" altLang="en-US" sz="1800" i="1" dirty="0" err="1">
                <a:cs typeface="Arial" panose="020B0604020202020204" pitchFamily="34" charset="0"/>
              </a:rPr>
              <a:t>luôn</a:t>
            </a:r>
            <a:r>
              <a:rPr lang="en-US" altLang="en-US" sz="1800" i="1" dirty="0">
                <a:cs typeface="Arial" panose="020B0604020202020204" pitchFamily="34" charset="0"/>
              </a:rPr>
              <a:t> </a:t>
            </a:r>
            <a:r>
              <a:rPr lang="en-US" altLang="en-US" sz="1800" i="1" dirty="0" err="1">
                <a:cs typeface="Arial" panose="020B0604020202020204" pitchFamily="34" charset="0"/>
              </a:rPr>
              <a:t>được</a:t>
            </a:r>
            <a:r>
              <a:rPr lang="en-US" altLang="en-US" sz="1800" i="1" dirty="0">
                <a:cs typeface="Arial" panose="020B0604020202020204" pitchFamily="34" charset="0"/>
              </a:rPr>
              <a:t> </a:t>
            </a:r>
            <a:r>
              <a:rPr lang="en-US" altLang="en-US" sz="1800" i="1" dirty="0" err="1">
                <a:cs typeface="Arial" panose="020B0604020202020204" pitchFamily="34" charset="0"/>
              </a:rPr>
              <a:t>nhà</a:t>
            </a:r>
            <a:r>
              <a:rPr lang="en-US" altLang="en-US" sz="1800" i="1" dirty="0">
                <a:cs typeface="Arial" panose="020B0604020202020204" pitchFamily="34" charset="0"/>
              </a:rPr>
              <a:t> </a:t>
            </a:r>
            <a:r>
              <a:rPr lang="en-US" altLang="en-US" sz="1800" i="1" dirty="0" err="1">
                <a:cs typeface="Arial" panose="020B0604020202020204" pitchFamily="34" charset="0"/>
              </a:rPr>
              <a:t>sản</a:t>
            </a:r>
            <a:r>
              <a:rPr lang="en-US" altLang="en-US" sz="1800" i="1" dirty="0">
                <a:cs typeface="Arial" panose="020B0604020202020204" pitchFamily="34" charset="0"/>
              </a:rPr>
              <a:t> </a:t>
            </a:r>
            <a:r>
              <a:rPr lang="en-US" altLang="en-US" sz="1800" i="1" dirty="0" err="1">
                <a:cs typeface="Arial" panose="020B0604020202020204" pitchFamily="34" charset="0"/>
              </a:rPr>
              <a:t>xuất</a:t>
            </a:r>
            <a:r>
              <a:rPr lang="en-US" altLang="en-US" sz="1800" i="1" dirty="0">
                <a:cs typeface="Arial" panose="020B0604020202020204" pitchFamily="34" charset="0"/>
              </a:rPr>
              <a:t> </a:t>
            </a:r>
            <a:r>
              <a:rPr lang="en-US" altLang="en-US" sz="1800" i="1" dirty="0" err="1">
                <a:cs typeface="Arial" panose="020B0604020202020204" pitchFamily="34" charset="0"/>
              </a:rPr>
              <a:t>ghi</a:t>
            </a:r>
            <a:r>
              <a:rPr lang="en-US" altLang="en-US" sz="1800" i="1" dirty="0">
                <a:cs typeface="Arial" panose="020B0604020202020204" pitchFamily="34" charset="0"/>
              </a:rPr>
              <a:t> </a:t>
            </a:r>
            <a:r>
              <a:rPr lang="en-US" altLang="en-US" sz="1800" i="1" dirty="0" err="1">
                <a:cs typeface="Arial" panose="020B0604020202020204" pitchFamily="34" charset="0"/>
              </a:rPr>
              <a:t>trên</a:t>
            </a:r>
            <a:r>
              <a:rPr lang="en-US" altLang="en-US" sz="1800" i="1" dirty="0">
                <a:cs typeface="Arial" panose="020B0604020202020204" pitchFamily="34" charset="0"/>
              </a:rPr>
              <a:t> </a:t>
            </a:r>
            <a:r>
              <a:rPr lang="en-US" altLang="en-US" sz="1800" i="1" dirty="0" err="1">
                <a:cs typeface="Arial" panose="020B0604020202020204" pitchFamily="34" charset="0"/>
              </a:rPr>
              <a:t>nhãn</a:t>
            </a:r>
            <a:r>
              <a:rPr lang="en-US" altLang="en-US" sz="1800" i="1" dirty="0">
                <a:cs typeface="Arial" panose="020B0604020202020204" pitchFamily="34" charset="0"/>
              </a:rPr>
              <a:t>, </a:t>
            </a:r>
            <a:r>
              <a:rPr lang="en-US" altLang="en-US" sz="1800" i="1" dirty="0" err="1">
                <a:cs typeface="Arial" panose="020B0604020202020204" pitchFamily="34" charset="0"/>
              </a:rPr>
              <a:t>bao</a:t>
            </a:r>
            <a:r>
              <a:rPr lang="en-US" altLang="en-US" sz="1800" i="1" dirty="0">
                <a:cs typeface="Arial" panose="020B0604020202020204" pitchFamily="34" charset="0"/>
              </a:rPr>
              <a:t> </a:t>
            </a:r>
            <a:r>
              <a:rPr lang="en-US" altLang="en-US" sz="1800" i="1" dirty="0" err="1">
                <a:cs typeface="Arial" panose="020B0604020202020204" pitchFamily="34" charset="0"/>
              </a:rPr>
              <a:t>bì</a:t>
            </a:r>
            <a:r>
              <a:rPr lang="en-US" altLang="en-US" sz="1800" i="1" dirty="0">
                <a:cs typeface="Arial" panose="020B0604020202020204" pitchFamily="34" charset="0"/>
              </a:rPr>
              <a:t> </a:t>
            </a:r>
            <a:r>
              <a:rPr lang="en-US" altLang="en-US" sz="1800" i="1" dirty="0" err="1">
                <a:cs typeface="Arial" panose="020B0604020202020204" pitchFamily="34" charset="0"/>
              </a:rPr>
              <a:t>hoặc</a:t>
            </a:r>
            <a:r>
              <a:rPr lang="en-US" altLang="en-US" sz="1800" i="1" dirty="0">
                <a:cs typeface="Arial" panose="020B0604020202020204" pitchFamily="34" charset="0"/>
              </a:rPr>
              <a:t> </a:t>
            </a:r>
            <a:r>
              <a:rPr lang="en-US" altLang="en-US" sz="1800" i="1" dirty="0" err="1">
                <a:cs typeface="Arial" panose="020B0604020202020204" pitchFamily="34" charset="0"/>
              </a:rPr>
              <a:t>bảng</a:t>
            </a:r>
            <a:r>
              <a:rPr lang="en-US" altLang="en-US" sz="1800" i="1" dirty="0">
                <a:cs typeface="Arial" panose="020B0604020202020204" pitchFamily="34" charset="0"/>
              </a:rPr>
              <a:t> </a:t>
            </a:r>
            <a:r>
              <a:rPr lang="en-US" altLang="en-US" sz="1800" i="1" dirty="0" err="1">
                <a:cs typeface="Arial" panose="020B0604020202020204" pitchFamily="34" charset="0"/>
              </a:rPr>
              <a:t>hướng</a:t>
            </a:r>
            <a:r>
              <a:rPr lang="en-US" altLang="en-US" sz="1800" i="1" dirty="0">
                <a:cs typeface="Arial" panose="020B0604020202020204" pitchFamily="34" charset="0"/>
              </a:rPr>
              <a:t> </a:t>
            </a:r>
            <a:r>
              <a:rPr lang="en-US" altLang="en-US" sz="1800" i="1" dirty="0" err="1">
                <a:cs typeface="Arial" panose="020B0604020202020204" pitchFamily="34" charset="0"/>
              </a:rPr>
              <a:t>dẫn</a:t>
            </a:r>
            <a:r>
              <a:rPr lang="en-US" altLang="en-US" sz="1800" i="1" dirty="0">
                <a:cs typeface="Arial" panose="020B0604020202020204" pitchFamily="34" charset="0"/>
              </a:rPr>
              <a:t> </a:t>
            </a:r>
            <a:r>
              <a:rPr lang="en-US" altLang="en-US" sz="1800" i="1" dirty="0" err="1">
                <a:cs typeface="Arial" panose="020B0604020202020204" pitchFamily="34" charset="0"/>
              </a:rPr>
              <a:t>sử</a:t>
            </a:r>
            <a:r>
              <a:rPr lang="en-US" altLang="en-US" sz="1800" i="1" dirty="0">
                <a:cs typeface="Arial" panose="020B0604020202020204" pitchFamily="34" charset="0"/>
              </a:rPr>
              <a:t> </a:t>
            </a:r>
            <a:r>
              <a:rPr lang="en-US" altLang="en-US" sz="1800" i="1" dirty="0" err="1">
                <a:cs typeface="Arial" panose="020B0604020202020204" pitchFamily="34" charset="0"/>
              </a:rPr>
              <a:t>dụng</a:t>
            </a:r>
            <a:r>
              <a:rPr lang="en-US" altLang="en-US" sz="1800" i="1" dirty="0">
                <a:cs typeface="Arial" panose="020B0604020202020204" pitchFamily="34" charset="0"/>
              </a:rPr>
              <a:t> </a:t>
            </a:r>
            <a:r>
              <a:rPr lang="en-US" altLang="en-US" sz="1800" i="1" dirty="0" err="1">
                <a:cs typeface="Arial" panose="020B0604020202020204" pitchFamily="34" charset="0"/>
              </a:rPr>
              <a:t>sản</a:t>
            </a:r>
            <a:r>
              <a:rPr lang="en-US" altLang="en-US" sz="1800" i="1" dirty="0">
                <a:cs typeface="Arial" panose="020B0604020202020204" pitchFamily="34" charset="0"/>
              </a:rPr>
              <a:t> </a:t>
            </a:r>
            <a:r>
              <a:rPr lang="en-US" altLang="en-US" sz="1800" i="1" dirty="0" err="1">
                <a:cs typeface="Arial" panose="020B0604020202020204" pitchFamily="34" charset="0"/>
              </a:rPr>
              <a:t>phẩm</a:t>
            </a:r>
            <a:r>
              <a:rPr lang="en-US" altLang="en-US" sz="1800" i="1" dirty="0">
                <a:cs typeface="Arial" panose="020B0604020202020204" pitchFamily="34" charset="0"/>
              </a:rPr>
              <a:t>.</a:t>
            </a:r>
          </a:p>
        </p:txBody>
      </p:sp>
    </p:spTree>
    <p:extLst>
      <p:ext uri="{BB962C8B-B14F-4D97-AF65-F5344CB8AC3E}">
        <p14:creationId xmlns:p14="http://schemas.microsoft.com/office/powerpoint/2010/main" val="152808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Khử</a:t>
            </a:r>
            <a:r>
              <a:rPr lang="en-US" b="1" dirty="0"/>
              <a:t> </a:t>
            </a:r>
            <a:r>
              <a:rPr lang="en-US" b="1" dirty="0" err="1"/>
              <a:t>khuẩn</a:t>
            </a:r>
            <a:r>
              <a:rPr lang="en-US" b="1" dirty="0"/>
              <a:t> </a:t>
            </a:r>
            <a:r>
              <a:rPr lang="en-US" b="1" dirty="0" err="1"/>
              <a:t>bằng</a:t>
            </a:r>
            <a:r>
              <a:rPr lang="en-US" b="1" dirty="0"/>
              <a:t> </a:t>
            </a:r>
            <a:r>
              <a:rPr lang="en-US" b="1" dirty="0" err="1"/>
              <a:t>Clo</a:t>
            </a:r>
            <a:endParaRPr lang="en-US" dirty="0"/>
          </a:p>
        </p:txBody>
      </p:sp>
      <p:sp>
        <p:nvSpPr>
          <p:cNvPr id="3" name="Content Placeholder 2"/>
          <p:cNvSpPr>
            <a:spLocks noGrp="1"/>
          </p:cNvSpPr>
          <p:nvPr>
            <p:ph idx="1"/>
          </p:nvPr>
        </p:nvSpPr>
        <p:spPr/>
        <p:txBody>
          <a:bodyPr/>
          <a:lstStyle/>
          <a:p>
            <a:pPr>
              <a:spcBef>
                <a:spcPts val="600"/>
              </a:spcBef>
            </a:pPr>
            <a:r>
              <a:rPr lang="en-US" sz="2000" dirty="0" err="1" smtClean="0"/>
              <a:t>Cloramin</a:t>
            </a:r>
            <a:r>
              <a:rPr lang="en-US" sz="2000" dirty="0" smtClean="0"/>
              <a:t> B </a:t>
            </a:r>
            <a:r>
              <a:rPr lang="en-US" sz="2000" dirty="0" err="1" smtClean="0"/>
              <a:t>nồng</a:t>
            </a:r>
            <a:r>
              <a:rPr lang="en-US" sz="2000" dirty="0" smtClean="0"/>
              <a:t> </a:t>
            </a:r>
            <a:r>
              <a:rPr lang="en-US" sz="2000" dirty="0" err="1" smtClean="0"/>
              <a:t>độ</a:t>
            </a:r>
            <a:r>
              <a:rPr lang="en-US" sz="2000" dirty="0" smtClean="0"/>
              <a:t> 0,5% </a:t>
            </a:r>
            <a:r>
              <a:rPr lang="en-US" sz="2000" dirty="0" err="1" smtClean="0"/>
              <a:t>có</a:t>
            </a:r>
            <a:r>
              <a:rPr lang="en-US" sz="2000" dirty="0" smtClean="0"/>
              <a:t> </a:t>
            </a:r>
            <a:r>
              <a:rPr lang="en-US" sz="2000" dirty="0" err="1" smtClean="0"/>
              <a:t>thể</a:t>
            </a:r>
            <a:r>
              <a:rPr lang="en-US" sz="2000" dirty="0" smtClean="0"/>
              <a:t> </a:t>
            </a:r>
            <a:r>
              <a:rPr lang="en-US" sz="2000" dirty="0" err="1" smtClean="0"/>
              <a:t>dùng</a:t>
            </a:r>
            <a:r>
              <a:rPr lang="en-US" sz="2000" dirty="0" smtClean="0"/>
              <a:t> </a:t>
            </a:r>
            <a:r>
              <a:rPr lang="en-US" sz="2000" dirty="0" err="1" smtClean="0"/>
              <a:t>để</a:t>
            </a:r>
            <a:r>
              <a:rPr lang="en-US" sz="2000" dirty="0" smtClean="0"/>
              <a:t> </a:t>
            </a:r>
            <a:r>
              <a:rPr lang="en-US" sz="2000" dirty="0" err="1" smtClean="0"/>
              <a:t>lau</a:t>
            </a:r>
            <a:r>
              <a:rPr lang="en-US" sz="2000" dirty="0" smtClean="0"/>
              <a:t>, </a:t>
            </a:r>
            <a:r>
              <a:rPr lang="en-US" sz="2000" dirty="0" err="1" smtClean="0"/>
              <a:t>ngâm</a:t>
            </a:r>
            <a:r>
              <a:rPr lang="en-US" sz="2000" dirty="0" smtClean="0"/>
              <a:t> </a:t>
            </a:r>
            <a:r>
              <a:rPr lang="en-US" sz="2000" dirty="0" err="1" smtClean="0"/>
              <a:t>dụng</a:t>
            </a:r>
            <a:r>
              <a:rPr lang="en-US" sz="2000" dirty="0" smtClean="0"/>
              <a:t> </a:t>
            </a:r>
            <a:r>
              <a:rPr lang="en-US" sz="2000" dirty="0" err="1" smtClean="0"/>
              <a:t>cụ</a:t>
            </a:r>
            <a:r>
              <a:rPr lang="en-US" sz="2000" dirty="0" smtClean="0"/>
              <a:t> </a:t>
            </a:r>
            <a:r>
              <a:rPr lang="en-US" sz="2000" dirty="0" err="1" smtClean="0"/>
              <a:t>hoặc</a:t>
            </a:r>
            <a:r>
              <a:rPr lang="en-US" sz="2000" dirty="0" smtClean="0"/>
              <a:t> </a:t>
            </a:r>
            <a:r>
              <a:rPr lang="en-US" sz="2000" dirty="0" err="1" smtClean="0"/>
              <a:t>phun</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tồn</a:t>
            </a:r>
            <a:r>
              <a:rPr lang="en-US" sz="2000" dirty="0" smtClean="0"/>
              <a:t> </a:t>
            </a:r>
            <a:r>
              <a:rPr lang="en-US" sz="2000" dirty="0" err="1" smtClean="0"/>
              <a:t>lưu</a:t>
            </a:r>
            <a:r>
              <a:rPr lang="en-US" sz="2000" dirty="0" smtClean="0"/>
              <a:t>. </a:t>
            </a:r>
            <a:r>
              <a:rPr lang="en-US" sz="2000" dirty="0" err="1" smtClean="0"/>
              <a:t>Mục</a:t>
            </a:r>
            <a:r>
              <a:rPr lang="en-US" sz="2000" dirty="0" smtClean="0"/>
              <a:t> </a:t>
            </a:r>
            <a:r>
              <a:rPr lang="en-US" sz="2000" dirty="0" err="1" smtClean="0"/>
              <a:t>đính</a:t>
            </a:r>
            <a:r>
              <a:rPr lang="en-US" sz="2000" dirty="0" smtClean="0"/>
              <a:t> </a:t>
            </a:r>
            <a:r>
              <a:rPr lang="en-US" sz="2000" dirty="0" err="1" smtClean="0"/>
              <a:t>làm</a:t>
            </a:r>
            <a:r>
              <a:rPr lang="en-US" sz="2000" dirty="0" smtClean="0"/>
              <a:t> </a:t>
            </a:r>
            <a:r>
              <a:rPr lang="en-US" sz="2000" dirty="0" err="1" smtClean="0"/>
              <a:t>ướt</a:t>
            </a:r>
            <a:r>
              <a:rPr lang="en-US" sz="2000" dirty="0" smtClean="0"/>
              <a:t> </a:t>
            </a:r>
            <a:r>
              <a:rPr lang="en-US" sz="2000" dirty="0" err="1" smtClean="0"/>
              <a:t>bề</a:t>
            </a:r>
            <a:r>
              <a:rPr lang="en-US" sz="2000" dirty="0" smtClean="0"/>
              <a:t> </a:t>
            </a:r>
            <a:r>
              <a:rPr lang="en-US" sz="2000" dirty="0" err="1" smtClean="0"/>
              <a:t>mặt</a:t>
            </a:r>
            <a:r>
              <a:rPr lang="en-US" sz="2000" dirty="0" smtClean="0"/>
              <a:t> </a:t>
            </a:r>
            <a:r>
              <a:rPr lang="en-US" sz="2000" dirty="0" err="1" smtClean="0"/>
              <a:t>những</a:t>
            </a:r>
            <a:r>
              <a:rPr lang="en-US" sz="2000" dirty="0" smtClean="0"/>
              <a:t> </a:t>
            </a:r>
            <a:r>
              <a:rPr lang="en-US" sz="2000" dirty="0" err="1" smtClean="0"/>
              <a:t>dụng</a:t>
            </a:r>
            <a:r>
              <a:rPr lang="en-US" sz="2000" dirty="0" smtClean="0"/>
              <a:t> </a:t>
            </a:r>
            <a:r>
              <a:rPr lang="en-US" sz="2000" dirty="0" err="1" smtClean="0"/>
              <a:t>cụ</a:t>
            </a:r>
            <a:r>
              <a:rPr lang="en-US" sz="2000" dirty="0" smtClean="0"/>
              <a:t> </a:t>
            </a:r>
            <a:r>
              <a:rPr lang="en-US" sz="2000" dirty="0" err="1" smtClean="0"/>
              <a:t>và</a:t>
            </a:r>
            <a:r>
              <a:rPr lang="en-US" sz="2000" dirty="0" smtClean="0"/>
              <a:t> </a:t>
            </a:r>
            <a:r>
              <a:rPr lang="en-US" sz="2000" dirty="0" err="1" smtClean="0"/>
              <a:t>sàn</a:t>
            </a:r>
            <a:r>
              <a:rPr lang="en-US" sz="2000" dirty="0" smtClean="0"/>
              <a:t> </a:t>
            </a:r>
            <a:r>
              <a:rPr lang="en-US" sz="2000" dirty="0" err="1" smtClean="0"/>
              <a:t>nhà</a:t>
            </a:r>
            <a:r>
              <a:rPr lang="en-US" sz="2000" dirty="0" smtClean="0"/>
              <a:t> </a:t>
            </a:r>
            <a:r>
              <a:rPr lang="en-US" sz="2000" dirty="0" err="1" smtClean="0"/>
              <a:t>để</a:t>
            </a:r>
            <a:r>
              <a:rPr lang="en-US" sz="2000" dirty="0" smtClean="0"/>
              <a:t> </a:t>
            </a:r>
            <a:r>
              <a:rPr lang="en-US" sz="2000" dirty="0" err="1" smtClean="0"/>
              <a:t>diệt</a:t>
            </a:r>
            <a:r>
              <a:rPr lang="en-US" sz="2000" dirty="0" smtClean="0"/>
              <a:t> </a:t>
            </a:r>
            <a:r>
              <a:rPr lang="en-US" sz="2000" dirty="0" err="1" smtClean="0"/>
              <a:t>khuẩn</a:t>
            </a:r>
            <a:r>
              <a:rPr lang="en-US" sz="2000" dirty="0" smtClean="0"/>
              <a:t>.</a:t>
            </a:r>
          </a:p>
          <a:p>
            <a:pPr>
              <a:spcBef>
                <a:spcPts val="600"/>
              </a:spcBef>
            </a:pPr>
            <a:r>
              <a:rPr lang="en-US" sz="2000" dirty="0" err="1" smtClean="0"/>
              <a:t>Một</a:t>
            </a:r>
            <a:r>
              <a:rPr lang="en-US" sz="2000" dirty="0" smtClean="0"/>
              <a:t> </a:t>
            </a:r>
            <a:r>
              <a:rPr lang="en-US" sz="2000" dirty="0" err="1" smtClean="0"/>
              <a:t>số</a:t>
            </a:r>
            <a:r>
              <a:rPr lang="en-US" sz="2000" dirty="0" smtClean="0"/>
              <a:t> </a:t>
            </a:r>
            <a:r>
              <a:rPr lang="en-US" sz="2000" dirty="0" err="1" smtClean="0"/>
              <a:t>lưu</a:t>
            </a:r>
            <a:r>
              <a:rPr lang="en-US" sz="2000" dirty="0" smtClean="0"/>
              <a:t> ý </a:t>
            </a:r>
            <a:r>
              <a:rPr lang="en-US" sz="2000" dirty="0" err="1" smtClean="0"/>
              <a:t>trong</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Cloramin</a:t>
            </a:r>
            <a:r>
              <a:rPr lang="en-US" sz="2000" dirty="0" smtClean="0"/>
              <a:t> B:</a:t>
            </a:r>
          </a:p>
          <a:p>
            <a:pPr lvl="1">
              <a:spcBef>
                <a:spcPts val="600"/>
              </a:spcBef>
            </a:pPr>
            <a:r>
              <a:rPr lang="en-US" sz="2000" dirty="0" err="1" smtClean="0"/>
              <a:t>Cloramin</a:t>
            </a:r>
            <a:r>
              <a:rPr lang="en-US" sz="2000" dirty="0" smtClean="0"/>
              <a:t> B </a:t>
            </a:r>
            <a:r>
              <a:rPr lang="en-US" sz="2000" dirty="0" err="1" smtClean="0"/>
              <a:t>có</a:t>
            </a:r>
            <a:r>
              <a:rPr lang="en-US" sz="2000" dirty="0" smtClean="0"/>
              <a:t> </a:t>
            </a:r>
            <a:r>
              <a:rPr lang="en-US" sz="2000" dirty="0" err="1" smtClean="0"/>
              <a:t>tính</a:t>
            </a:r>
            <a:r>
              <a:rPr lang="en-US" sz="2000" dirty="0" smtClean="0"/>
              <a:t> </a:t>
            </a:r>
            <a:r>
              <a:rPr lang="en-US" sz="2000" dirty="0" err="1" smtClean="0"/>
              <a:t>ăn</a:t>
            </a:r>
            <a:r>
              <a:rPr lang="en-US" sz="2000" dirty="0" smtClean="0"/>
              <a:t> </a:t>
            </a:r>
            <a:r>
              <a:rPr lang="en-US" sz="2000" dirty="0" err="1" smtClean="0"/>
              <a:t>mòn</a:t>
            </a:r>
            <a:r>
              <a:rPr lang="en-US" sz="2000" dirty="0" smtClean="0"/>
              <a:t> </a:t>
            </a:r>
            <a:r>
              <a:rPr lang="en-US" sz="2000" dirty="0" err="1" smtClean="0"/>
              <a:t>mạnh</a:t>
            </a:r>
            <a:r>
              <a:rPr lang="en-US" sz="2000" dirty="0" smtClean="0"/>
              <a:t>, </a:t>
            </a:r>
            <a:r>
              <a:rPr lang="en-US" sz="2000" dirty="0" err="1" smtClean="0"/>
              <a:t>vì</a:t>
            </a:r>
            <a:r>
              <a:rPr lang="en-US" sz="2000" dirty="0" smtClean="0"/>
              <a:t> </a:t>
            </a:r>
            <a:r>
              <a:rPr lang="en-US" sz="2000" dirty="0" err="1" smtClean="0"/>
              <a:t>vậy</a:t>
            </a:r>
            <a:r>
              <a:rPr lang="en-US" sz="2000" dirty="0" smtClean="0"/>
              <a:t> </a:t>
            </a:r>
            <a:r>
              <a:rPr lang="en-US" sz="2000" dirty="0" err="1" smtClean="0"/>
              <a:t>hạn</a:t>
            </a:r>
            <a:r>
              <a:rPr lang="en-US" sz="2000" dirty="0" smtClean="0"/>
              <a:t> </a:t>
            </a:r>
            <a:r>
              <a:rPr lang="en-US" sz="2000" dirty="0" err="1" smtClean="0"/>
              <a:t>chế</a:t>
            </a:r>
            <a:r>
              <a:rPr lang="en-US" sz="2000" dirty="0" smtClean="0"/>
              <a:t> </a:t>
            </a:r>
            <a:r>
              <a:rPr lang="en-US" sz="2000" dirty="0" err="1" smtClean="0"/>
              <a:t>phun</a:t>
            </a:r>
            <a:r>
              <a:rPr lang="en-US" sz="2000" dirty="0" smtClean="0"/>
              <a:t> </a:t>
            </a:r>
            <a:r>
              <a:rPr lang="en-US" sz="2000" dirty="0" err="1" smtClean="0"/>
              <a:t>hoặc</a:t>
            </a:r>
            <a:r>
              <a:rPr lang="en-US" sz="2000" dirty="0" smtClean="0"/>
              <a:t> </a:t>
            </a:r>
            <a:r>
              <a:rPr lang="en-US" sz="2000" dirty="0" err="1" smtClean="0"/>
              <a:t>lau</a:t>
            </a:r>
            <a:r>
              <a:rPr lang="en-US" sz="2000" dirty="0" smtClean="0"/>
              <a:t> </a:t>
            </a:r>
            <a:r>
              <a:rPr lang="en-US" sz="2000" dirty="0" err="1" smtClean="0"/>
              <a:t>trực</a:t>
            </a:r>
            <a:r>
              <a:rPr lang="en-US" sz="2000" dirty="0" smtClean="0"/>
              <a:t> </a:t>
            </a:r>
            <a:r>
              <a:rPr lang="en-US" sz="2000" dirty="0" err="1" smtClean="0"/>
              <a:t>tiếp</a:t>
            </a:r>
            <a:r>
              <a:rPr lang="en-US" sz="2000" dirty="0" smtClean="0"/>
              <a:t> </a:t>
            </a:r>
            <a:r>
              <a:rPr lang="en-US" sz="2000" dirty="0" err="1" smtClean="0"/>
              <a:t>lên</a:t>
            </a:r>
            <a:r>
              <a:rPr lang="en-US" sz="2000" dirty="0" smtClean="0"/>
              <a:t> </a:t>
            </a:r>
            <a:r>
              <a:rPr lang="en-US" sz="2000" dirty="0" err="1" smtClean="0"/>
              <a:t>kim</a:t>
            </a:r>
            <a:r>
              <a:rPr lang="en-US" sz="2000" dirty="0" smtClean="0"/>
              <a:t> </a:t>
            </a:r>
            <a:r>
              <a:rPr lang="en-US" sz="2000" dirty="0" err="1" smtClean="0"/>
              <a:t>loại</a:t>
            </a:r>
            <a:r>
              <a:rPr lang="en-US" sz="2000" dirty="0" smtClean="0"/>
              <a:t>.</a:t>
            </a:r>
          </a:p>
          <a:p>
            <a:pPr lvl="1">
              <a:spcBef>
                <a:spcPts val="600"/>
              </a:spcBef>
            </a:pPr>
            <a:r>
              <a:rPr lang="en-US" sz="2000" dirty="0" err="1" smtClean="0"/>
              <a:t>Sau</a:t>
            </a:r>
            <a:r>
              <a:rPr lang="en-US" sz="2000" dirty="0" smtClean="0"/>
              <a:t> </a:t>
            </a:r>
            <a:r>
              <a:rPr lang="en-US" sz="2000" dirty="0" err="1" smtClean="0"/>
              <a:t>khi</a:t>
            </a:r>
            <a:r>
              <a:rPr lang="en-US" sz="2000" dirty="0" smtClean="0"/>
              <a:t> </a:t>
            </a:r>
            <a:r>
              <a:rPr lang="en-US" sz="2000" dirty="0" err="1" smtClean="0"/>
              <a:t>phun</a:t>
            </a:r>
            <a:r>
              <a:rPr lang="en-US" sz="2000" dirty="0" smtClean="0"/>
              <a:t> </a:t>
            </a:r>
            <a:r>
              <a:rPr lang="en-US" sz="2000" dirty="0" err="1" smtClean="0"/>
              <a:t>hoạc</a:t>
            </a:r>
            <a:r>
              <a:rPr lang="en-US" sz="2000" dirty="0" smtClean="0"/>
              <a:t> </a:t>
            </a:r>
            <a:r>
              <a:rPr lang="en-US" sz="2000" dirty="0" err="1" smtClean="0"/>
              <a:t>lau</a:t>
            </a:r>
            <a:r>
              <a:rPr lang="en-US" sz="2000" dirty="0" smtClean="0"/>
              <a:t> </a:t>
            </a:r>
            <a:r>
              <a:rPr lang="en-US" sz="2000" dirty="0" err="1" smtClean="0"/>
              <a:t>Cloramin</a:t>
            </a:r>
            <a:r>
              <a:rPr lang="en-US" sz="2000" dirty="0" smtClean="0"/>
              <a:t> B </a:t>
            </a:r>
            <a:r>
              <a:rPr lang="en-US" sz="2000" dirty="0" err="1" smtClean="0"/>
              <a:t>phải</a:t>
            </a:r>
            <a:r>
              <a:rPr lang="en-US" sz="2000" dirty="0" smtClean="0"/>
              <a:t> </a:t>
            </a:r>
            <a:r>
              <a:rPr lang="en-US" sz="2000" dirty="0" err="1" smtClean="0"/>
              <a:t>lau</a:t>
            </a:r>
            <a:r>
              <a:rPr lang="en-US" sz="2000" dirty="0" smtClean="0"/>
              <a:t> </a:t>
            </a:r>
            <a:r>
              <a:rPr lang="en-US" sz="2000" dirty="0" err="1" smtClean="0"/>
              <a:t>lại</a:t>
            </a:r>
            <a:r>
              <a:rPr lang="en-US" sz="2000" dirty="0" smtClean="0"/>
              <a:t> </a:t>
            </a:r>
            <a:r>
              <a:rPr lang="en-US" sz="2000" dirty="0" err="1" smtClean="0"/>
              <a:t>sàn</a:t>
            </a:r>
            <a:r>
              <a:rPr lang="en-US" sz="2000" dirty="0" smtClean="0"/>
              <a:t> </a:t>
            </a:r>
            <a:r>
              <a:rPr lang="en-US" sz="2000" dirty="0" err="1" smtClean="0"/>
              <a:t>nhà</a:t>
            </a:r>
            <a:r>
              <a:rPr lang="en-US" sz="2000" dirty="0" smtClean="0"/>
              <a:t> </a:t>
            </a:r>
            <a:r>
              <a:rPr lang="en-US" sz="2000" dirty="0" err="1" smtClean="0"/>
              <a:t>hoặc</a:t>
            </a:r>
            <a:r>
              <a:rPr lang="en-US" sz="2000" dirty="0" smtClean="0"/>
              <a:t> </a:t>
            </a:r>
            <a:r>
              <a:rPr lang="en-US" sz="2000" dirty="0" err="1" smtClean="0"/>
              <a:t>vật</a:t>
            </a:r>
            <a:r>
              <a:rPr lang="en-US" sz="2000" dirty="0" smtClean="0"/>
              <a:t> </a:t>
            </a:r>
            <a:r>
              <a:rPr lang="en-US" sz="2000" dirty="0" err="1" smtClean="0"/>
              <a:t>dụng</a:t>
            </a:r>
            <a:r>
              <a:rPr lang="en-US" sz="2000" dirty="0" smtClean="0"/>
              <a:t> </a:t>
            </a:r>
            <a:r>
              <a:rPr lang="en-US" sz="2000" dirty="0" err="1" smtClean="0"/>
              <a:t>với</a:t>
            </a:r>
            <a:r>
              <a:rPr lang="en-US" sz="2000" dirty="0" smtClean="0"/>
              <a:t> </a:t>
            </a:r>
            <a:r>
              <a:rPr lang="en-US" sz="2000" dirty="0" err="1" smtClean="0"/>
              <a:t>nhiều</a:t>
            </a:r>
            <a:r>
              <a:rPr lang="en-US" sz="2000" dirty="0" smtClean="0"/>
              <a:t> </a:t>
            </a:r>
            <a:r>
              <a:rPr lang="en-US" sz="2000" dirty="0" err="1" smtClean="0"/>
              <a:t>nước</a:t>
            </a:r>
            <a:r>
              <a:rPr lang="en-US" sz="2000" dirty="0" smtClean="0"/>
              <a:t> </a:t>
            </a:r>
            <a:r>
              <a:rPr lang="en-US" sz="2000" dirty="0" err="1" smtClean="0"/>
              <a:t>sau</a:t>
            </a:r>
            <a:r>
              <a:rPr lang="en-US" sz="2000" dirty="0" smtClean="0"/>
              <a:t> </a:t>
            </a:r>
            <a:r>
              <a:rPr lang="en-US" sz="2000" dirty="0" err="1" smtClean="0"/>
              <a:t>khoản</a:t>
            </a:r>
            <a:r>
              <a:rPr lang="en-US" sz="2000" dirty="0" smtClean="0"/>
              <a:t> 45 </a:t>
            </a:r>
            <a:r>
              <a:rPr lang="en-US" sz="2000" dirty="0" err="1" smtClean="0"/>
              <a:t>phút</a:t>
            </a:r>
            <a:r>
              <a:rPr lang="en-US" sz="2000" dirty="0" smtClean="0"/>
              <a:t> </a:t>
            </a:r>
            <a:r>
              <a:rPr lang="en-US" sz="2000" dirty="0" err="1" smtClean="0"/>
              <a:t>đến</a:t>
            </a:r>
            <a:r>
              <a:rPr lang="en-US" sz="2000" dirty="0" smtClean="0"/>
              <a:t> 1 </a:t>
            </a:r>
            <a:r>
              <a:rPr lang="en-US" sz="2000" dirty="0" err="1" smtClean="0"/>
              <a:t>giờ</a:t>
            </a:r>
            <a:r>
              <a:rPr lang="en-US" sz="2000" dirty="0" smtClean="0"/>
              <a:t>.</a:t>
            </a:r>
            <a:endParaRPr lang="en-US" sz="2000" dirty="0"/>
          </a:p>
        </p:txBody>
      </p:sp>
    </p:spTree>
    <p:extLst>
      <p:ext uri="{BB962C8B-B14F-4D97-AF65-F5344CB8AC3E}">
        <p14:creationId xmlns:p14="http://schemas.microsoft.com/office/powerpoint/2010/main" val="191622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48493" y="717135"/>
            <a:ext cx="8228013" cy="42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r>
              <a:rPr lang="en-US" sz="3000" dirty="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a:latin typeface="Times New Roman" panose="02020603050405020304" pitchFamily="18" charset="0"/>
                <a:ea typeface="MS Gothic" panose="020B0609070205080204" pitchFamily="49" charset="-128"/>
                <a:cs typeface="Times New Roman" panose="02020603050405020304" pitchFamily="18" charset="0"/>
              </a:rPr>
              <a:t>Phun</a:t>
            </a:r>
            <a:r>
              <a:rPr lang="en-US" sz="3000" dirty="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từ</a:t>
            </a:r>
            <a:r>
              <a:rPr lang="en-US" sz="3000" dirty="0" smtClean="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a:latin typeface="Times New Roman" panose="02020603050405020304" pitchFamily="18" charset="0"/>
                <a:ea typeface="MS Gothic" panose="020B0609070205080204" pitchFamily="49" charset="-128"/>
                <a:cs typeface="Times New Roman" panose="02020603050405020304" pitchFamily="18" charset="0"/>
              </a:rPr>
              <a:t>trong</a:t>
            </a:r>
            <a:r>
              <a:rPr lang="en-US" sz="3000" dirty="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nhà</a:t>
            </a:r>
            <a:r>
              <a:rPr lang="en-US" sz="3000" dirty="0" smtClean="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ra</a:t>
            </a:r>
            <a:r>
              <a:rPr lang="en-US" sz="3000" dirty="0" smtClean="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ngoài</a:t>
            </a:r>
            <a:endParaRPr lang="en-US" altLang="en-US" sz="3000" b="1" dirty="0">
              <a:latin typeface="Times New Roman" panose="02020603050405020304" pitchFamily="18" charset="0"/>
              <a:ea typeface="MS Gothic" panose="020B0609070205080204" pitchFamily="49" charset="-128"/>
              <a:cs typeface="Times New Roman" panose="02020603050405020304" pitchFamily="18" charset="0"/>
            </a:endParaRPr>
          </a:p>
        </p:txBody>
      </p:sp>
      <p:grpSp>
        <p:nvGrpSpPr>
          <p:cNvPr id="12291" name="Group 3"/>
          <p:cNvGrpSpPr>
            <a:grpSpLocks/>
          </p:cNvGrpSpPr>
          <p:nvPr/>
        </p:nvGrpSpPr>
        <p:grpSpPr bwMode="auto">
          <a:xfrm>
            <a:off x="533400" y="1362006"/>
            <a:ext cx="6931025" cy="3667194"/>
            <a:chOff x="336" y="816"/>
            <a:chExt cx="4366" cy="2254"/>
          </a:xfrm>
        </p:grpSpPr>
        <p:sp>
          <p:nvSpPr>
            <p:cNvPr id="12308" name="Line 4"/>
            <p:cNvSpPr>
              <a:spLocks noChangeShapeType="1"/>
            </p:cNvSpPr>
            <p:nvPr/>
          </p:nvSpPr>
          <p:spPr bwMode="auto">
            <a:xfrm>
              <a:off x="336" y="817"/>
              <a:ext cx="4367" cy="1"/>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09" name="Line 5"/>
            <p:cNvSpPr>
              <a:spLocks noChangeShapeType="1"/>
            </p:cNvSpPr>
            <p:nvPr/>
          </p:nvSpPr>
          <p:spPr bwMode="auto">
            <a:xfrm>
              <a:off x="336" y="817"/>
              <a:ext cx="1" cy="2253"/>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0" name="Line 6"/>
            <p:cNvSpPr>
              <a:spLocks noChangeShapeType="1"/>
            </p:cNvSpPr>
            <p:nvPr/>
          </p:nvSpPr>
          <p:spPr bwMode="auto">
            <a:xfrm>
              <a:off x="336" y="3070"/>
              <a:ext cx="4319" cy="1"/>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1" name="Line 7"/>
            <p:cNvSpPr>
              <a:spLocks noChangeShapeType="1"/>
            </p:cNvSpPr>
            <p:nvPr/>
          </p:nvSpPr>
          <p:spPr bwMode="auto">
            <a:xfrm>
              <a:off x="4655" y="1488"/>
              <a:ext cx="1" cy="1582"/>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2" name="Line 8"/>
            <p:cNvSpPr>
              <a:spLocks noChangeShapeType="1"/>
            </p:cNvSpPr>
            <p:nvPr/>
          </p:nvSpPr>
          <p:spPr bwMode="auto">
            <a:xfrm>
              <a:off x="3167" y="817"/>
              <a:ext cx="1" cy="1582"/>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3" name="Line 9"/>
            <p:cNvSpPr>
              <a:spLocks noChangeShapeType="1"/>
            </p:cNvSpPr>
            <p:nvPr/>
          </p:nvSpPr>
          <p:spPr bwMode="auto">
            <a:xfrm flipH="1">
              <a:off x="1629" y="2399"/>
              <a:ext cx="1060" cy="1"/>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4" name="Line 10"/>
            <p:cNvSpPr>
              <a:spLocks noChangeShapeType="1"/>
            </p:cNvSpPr>
            <p:nvPr/>
          </p:nvSpPr>
          <p:spPr bwMode="auto">
            <a:xfrm flipV="1">
              <a:off x="1632" y="815"/>
              <a:ext cx="1" cy="1586"/>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grpSp>
      <p:sp>
        <p:nvSpPr>
          <p:cNvPr id="12292" name="Text Box 11"/>
          <p:cNvSpPr txBox="1">
            <a:spLocks noChangeArrowheads="1"/>
          </p:cNvSpPr>
          <p:nvPr/>
        </p:nvSpPr>
        <p:spPr bwMode="auto">
          <a:xfrm>
            <a:off x="2971800" y="2514600"/>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Phòng ngủ</a:t>
            </a:r>
          </a:p>
        </p:txBody>
      </p:sp>
      <p:sp>
        <p:nvSpPr>
          <p:cNvPr id="12293" name="Text Box 12"/>
          <p:cNvSpPr txBox="1">
            <a:spLocks noChangeArrowheads="1"/>
          </p:cNvSpPr>
          <p:nvPr/>
        </p:nvSpPr>
        <p:spPr bwMode="auto">
          <a:xfrm>
            <a:off x="5181600" y="266700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Phòng  khách</a:t>
            </a:r>
          </a:p>
        </p:txBody>
      </p:sp>
      <p:sp>
        <p:nvSpPr>
          <p:cNvPr id="12294" name="Text Box 13"/>
          <p:cNvSpPr txBox="1">
            <a:spLocks noChangeArrowheads="1"/>
          </p:cNvSpPr>
          <p:nvPr/>
        </p:nvSpPr>
        <p:spPr bwMode="auto">
          <a:xfrm>
            <a:off x="685800" y="2514600"/>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Nhà bếp</a:t>
            </a:r>
          </a:p>
        </p:txBody>
      </p:sp>
      <p:sp>
        <p:nvSpPr>
          <p:cNvPr id="12295" name="Text Box 14"/>
          <p:cNvSpPr txBox="1">
            <a:spLocks noChangeArrowheads="1"/>
          </p:cNvSpPr>
          <p:nvPr/>
        </p:nvSpPr>
        <p:spPr bwMode="auto">
          <a:xfrm>
            <a:off x="7620000" y="2286000"/>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dirty="0" err="1">
                <a:solidFill>
                  <a:srgbClr val="0000CC"/>
                </a:solidFill>
                <a:latin typeface="Times New Roman" panose="02020603050405020304" pitchFamily="18" charset="0"/>
                <a:ea typeface="MS Gothic" panose="020B0609070205080204" pitchFamily="49" charset="-128"/>
              </a:rPr>
              <a:t>Cửa</a:t>
            </a:r>
            <a:r>
              <a:rPr lang="en-US" altLang="en-US" sz="2400" dirty="0">
                <a:solidFill>
                  <a:srgbClr val="0000CC"/>
                </a:solidFill>
                <a:latin typeface="Times New Roman" panose="02020603050405020304" pitchFamily="18" charset="0"/>
                <a:ea typeface="MS Gothic" panose="020B0609070205080204" pitchFamily="49" charset="-128"/>
              </a:rPr>
              <a:t> </a:t>
            </a:r>
            <a:r>
              <a:rPr lang="en-US" altLang="en-US" sz="2400" dirty="0" err="1">
                <a:solidFill>
                  <a:srgbClr val="0000CC"/>
                </a:solidFill>
                <a:latin typeface="Times New Roman" panose="02020603050405020304" pitchFamily="18" charset="0"/>
                <a:ea typeface="MS Gothic" panose="020B0609070205080204" pitchFamily="49" charset="-128"/>
              </a:rPr>
              <a:t>chính</a:t>
            </a:r>
            <a:endParaRPr lang="en-US" altLang="en-US" sz="2400" dirty="0">
              <a:solidFill>
                <a:srgbClr val="0000CC"/>
              </a:solidFill>
              <a:latin typeface="Times New Roman" panose="02020603050405020304" pitchFamily="18" charset="0"/>
              <a:ea typeface="MS Gothic" panose="020B0609070205080204" pitchFamily="49" charset="-128"/>
            </a:endParaRPr>
          </a:p>
        </p:txBody>
      </p:sp>
      <p:sp>
        <p:nvSpPr>
          <p:cNvPr id="12296" name="AutoShape 15"/>
          <p:cNvSpPr>
            <a:spLocks noChangeArrowheads="1"/>
          </p:cNvSpPr>
          <p:nvPr/>
        </p:nvSpPr>
        <p:spPr bwMode="auto">
          <a:xfrm>
            <a:off x="8153400" y="1752600"/>
            <a:ext cx="762000" cy="457200"/>
          </a:xfrm>
          <a:prstGeom prst="leftArrow">
            <a:avLst>
              <a:gd name="adj1" fmla="val 50000"/>
              <a:gd name="adj2" fmla="val 41667"/>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297" name="Text Box 16"/>
          <p:cNvSpPr txBox="1">
            <a:spLocks noChangeArrowheads="1"/>
          </p:cNvSpPr>
          <p:nvPr/>
        </p:nvSpPr>
        <p:spPr bwMode="auto">
          <a:xfrm>
            <a:off x="2514600" y="5029200"/>
            <a:ext cx="419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Mô hình nhà dân</a:t>
            </a:r>
          </a:p>
        </p:txBody>
      </p:sp>
      <p:sp>
        <p:nvSpPr>
          <p:cNvPr id="12298" name="Oval 18"/>
          <p:cNvSpPr>
            <a:spLocks noChangeArrowheads="1"/>
          </p:cNvSpPr>
          <p:nvPr/>
        </p:nvSpPr>
        <p:spPr bwMode="auto">
          <a:xfrm>
            <a:off x="2438400" y="41910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299" name="Oval 19"/>
          <p:cNvSpPr>
            <a:spLocks noChangeArrowheads="1"/>
          </p:cNvSpPr>
          <p:nvPr/>
        </p:nvSpPr>
        <p:spPr bwMode="auto">
          <a:xfrm>
            <a:off x="4648200" y="39624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300" name="Oval 20"/>
          <p:cNvSpPr>
            <a:spLocks noChangeArrowheads="1"/>
          </p:cNvSpPr>
          <p:nvPr/>
        </p:nvSpPr>
        <p:spPr bwMode="auto">
          <a:xfrm>
            <a:off x="6858000" y="42672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301" name="Oval 21"/>
          <p:cNvSpPr>
            <a:spLocks noChangeArrowheads="1"/>
          </p:cNvSpPr>
          <p:nvPr/>
        </p:nvSpPr>
        <p:spPr bwMode="auto">
          <a:xfrm>
            <a:off x="7467600" y="14478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302" name="Text Box 11"/>
          <p:cNvSpPr txBox="1">
            <a:spLocks noChangeArrowheads="1"/>
          </p:cNvSpPr>
          <p:nvPr/>
        </p:nvSpPr>
        <p:spPr bwMode="auto">
          <a:xfrm>
            <a:off x="2667000" y="41910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1</a:t>
            </a:r>
          </a:p>
        </p:txBody>
      </p:sp>
      <p:sp>
        <p:nvSpPr>
          <p:cNvPr id="12303" name="Text Box 11"/>
          <p:cNvSpPr txBox="1">
            <a:spLocks noChangeArrowheads="1"/>
          </p:cNvSpPr>
          <p:nvPr/>
        </p:nvSpPr>
        <p:spPr bwMode="auto">
          <a:xfrm>
            <a:off x="4876800" y="38862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2</a:t>
            </a:r>
          </a:p>
        </p:txBody>
      </p:sp>
      <p:sp>
        <p:nvSpPr>
          <p:cNvPr id="12304" name="Text Box 11"/>
          <p:cNvSpPr txBox="1">
            <a:spLocks noChangeArrowheads="1"/>
          </p:cNvSpPr>
          <p:nvPr/>
        </p:nvSpPr>
        <p:spPr bwMode="auto">
          <a:xfrm>
            <a:off x="6553200" y="41910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3</a:t>
            </a:r>
          </a:p>
        </p:txBody>
      </p:sp>
      <p:sp>
        <p:nvSpPr>
          <p:cNvPr id="12305" name="Text Box 11"/>
          <p:cNvSpPr txBox="1">
            <a:spLocks noChangeArrowheads="1"/>
          </p:cNvSpPr>
          <p:nvPr/>
        </p:nvSpPr>
        <p:spPr bwMode="auto">
          <a:xfrm>
            <a:off x="7162800" y="13716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4</a:t>
            </a:r>
          </a:p>
        </p:txBody>
      </p:sp>
      <p:sp>
        <p:nvSpPr>
          <p:cNvPr id="12306" name="Text Box 16"/>
          <p:cNvSpPr txBox="1">
            <a:spLocks noChangeArrowheads="1"/>
          </p:cNvSpPr>
          <p:nvPr/>
        </p:nvSpPr>
        <p:spPr bwMode="auto">
          <a:xfrm>
            <a:off x="2057400" y="5791200"/>
            <a:ext cx="419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Thứ tự phun trong nhà từ 1- 4</a:t>
            </a:r>
          </a:p>
        </p:txBody>
      </p:sp>
      <p:sp>
        <p:nvSpPr>
          <p:cNvPr id="26" name="Title 1"/>
          <p:cNvSpPr txBox="1">
            <a:spLocks/>
          </p:cNvSpPr>
          <p:nvPr/>
        </p:nvSpPr>
        <p:spPr>
          <a:xfrm>
            <a:off x="533400" y="69781"/>
            <a:ext cx="8229600" cy="990600"/>
          </a:xfrm>
          <a:prstGeom prst="rect">
            <a:avLst/>
          </a:prstGeom>
        </p:spPr>
        <p:txBody>
          <a:bodyPr/>
          <a:lst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a:lstStyle>
          <a:p>
            <a:r>
              <a:rPr lang="en-US" b="1" dirty="0" err="1" smtClean="0"/>
              <a:t>Phun</a:t>
            </a:r>
            <a:r>
              <a:rPr lang="en-US" b="1" dirty="0" smtClean="0"/>
              <a:t> </a:t>
            </a:r>
            <a:r>
              <a:rPr lang="en-US" b="1" dirty="0" err="1" smtClean="0"/>
              <a:t>Cloramin</a:t>
            </a:r>
            <a:r>
              <a:rPr lang="en-US" b="1" dirty="0" smtClean="0"/>
              <a:t> B </a:t>
            </a:r>
            <a:endParaRPr lang="en-US" b="1" dirty="0"/>
          </a:p>
        </p:txBody>
      </p:sp>
    </p:spTree>
    <p:extLst>
      <p:ext uri="{BB962C8B-B14F-4D97-AF65-F5344CB8AC3E}">
        <p14:creationId xmlns:p14="http://schemas.microsoft.com/office/powerpoint/2010/main" val="18315723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Trang</a:t>
            </a:r>
            <a:r>
              <a:rPr lang="en-US" dirty="0" smtClean="0"/>
              <a:t> </a:t>
            </a:r>
            <a:r>
              <a:rPr lang="en-US" dirty="0" err="1" smtClean="0"/>
              <a:t>bị</a:t>
            </a:r>
            <a:r>
              <a:rPr lang="en-US" dirty="0" smtClean="0"/>
              <a:t> </a:t>
            </a:r>
            <a:r>
              <a:rPr lang="en-US" dirty="0" err="1" smtClean="0"/>
              <a:t>bảo</a:t>
            </a:r>
            <a:r>
              <a:rPr lang="en-US" dirty="0" smtClean="0"/>
              <a:t> </a:t>
            </a:r>
            <a:r>
              <a:rPr lang="en-US" dirty="0" err="1" smtClean="0"/>
              <a:t>hộ</a:t>
            </a:r>
            <a:r>
              <a:rPr lang="en-US" dirty="0" smtClean="0"/>
              <a:t> </a:t>
            </a:r>
            <a:r>
              <a:rPr lang="en-US" dirty="0" err="1" smtClean="0"/>
              <a:t>trước</a:t>
            </a:r>
            <a:r>
              <a:rPr lang="en-US" dirty="0" smtClean="0"/>
              <a:t> </a:t>
            </a:r>
            <a:r>
              <a:rPr lang="en-US" dirty="0" err="1" smtClean="0"/>
              <a:t>khi</a:t>
            </a:r>
            <a:r>
              <a:rPr lang="en-US" dirty="0" smtClean="0"/>
              <a:t> </a:t>
            </a:r>
            <a:r>
              <a:rPr lang="en-US" dirty="0" err="1" smtClean="0"/>
              <a:t>phun</a:t>
            </a:r>
            <a:r>
              <a:rPr lang="en-US" dirty="0" smtClean="0"/>
              <a:t> </a:t>
            </a:r>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05233" y="1600200"/>
            <a:ext cx="733353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05123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620000" y="19052"/>
            <a:ext cx="1066800" cy="328613"/>
          </a:xfrm>
          <a:prstGeom prst="rect">
            <a:avLst/>
          </a:prstGeom>
        </p:spPr>
        <p:txBody>
          <a:bodyPr/>
          <a:lstStyle/>
          <a:p>
            <a:fld id="{63D2213E-EE95-47BA-A224-2E3A77003827}" type="slidenum">
              <a:rPr lang="en-US" smtClean="0">
                <a:solidFill>
                  <a:srgbClr val="0070C0"/>
                </a:solidFill>
              </a:rPr>
              <a:pPr/>
              <a:t>18</a:t>
            </a:fld>
            <a:endParaRPr lang="en-US" dirty="0">
              <a:solidFill>
                <a:srgbClr val="0070C0"/>
              </a:solidFill>
            </a:endParaRPr>
          </a:p>
        </p:txBody>
      </p:sp>
      <p:pic>
        <p:nvPicPr>
          <p:cNvPr id="6" name="Picture 5" descr="albopic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37325"/>
            <a:ext cx="2152177" cy="208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medent.usyd.edu.au/photos/temp/best_larvae/aedes_vigilax_larva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6" y="4842465"/>
            <a:ext cx="2155394" cy="202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27640" y="0"/>
            <a:ext cx="6399368" cy="1139187"/>
          </a:xfrm>
        </p:spPr>
        <p:txBody>
          <a:bodyPr/>
          <a:lstStyle/>
          <a:p>
            <a:pPr algn="ctr"/>
            <a:r>
              <a:rPr lang="en-US" sz="4400" b="1" dirty="0" smtClean="0">
                <a:solidFill>
                  <a:srgbClr val="0070C0"/>
                </a:solidFill>
              </a:rPr>
              <a:t>TRÂN TRỌNG CẢM ƠN!</a:t>
            </a:r>
            <a:endParaRPr lang="en-US" sz="4400" b="1" dirty="0">
              <a:solidFill>
                <a:srgbClr val="0070C0"/>
              </a:solidFill>
            </a:endParaRPr>
          </a:p>
        </p:txBody>
      </p:sp>
      <p:pic>
        <p:nvPicPr>
          <p:cNvPr id="8" name="Picture 8" descr="b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9052"/>
            <a:ext cx="2152178" cy="209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Kết quả hình ảnh cho hinh hoa s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178" y="1391478"/>
            <a:ext cx="6991822" cy="546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6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a:t>
            </a:r>
            <a:r>
              <a:rPr lang="en-US" b="1" dirty="0" err="1"/>
              <a:t>Khái</a:t>
            </a:r>
            <a:r>
              <a:rPr lang="en-US" b="1" dirty="0"/>
              <a:t> </a:t>
            </a:r>
            <a:r>
              <a:rPr lang="en-US" b="1" dirty="0" err="1"/>
              <a:t>niệm</a:t>
            </a:r>
            <a:r>
              <a:rPr lang="en-US" b="1" dirty="0"/>
              <a:t> </a:t>
            </a:r>
            <a:r>
              <a:rPr lang="en-US" b="1" dirty="0" err="1"/>
              <a:t>về</a:t>
            </a:r>
            <a:r>
              <a:rPr lang="en-US" b="1" dirty="0"/>
              <a:t> vi </a:t>
            </a:r>
            <a:r>
              <a:rPr lang="en-US" b="1" dirty="0" err="1"/>
              <a:t>rút</a:t>
            </a:r>
            <a:r>
              <a:rPr lang="en-US" b="1" dirty="0"/>
              <a:t> corona</a:t>
            </a:r>
            <a:r>
              <a:rPr lang="vi-VN" b="1" dirty="0"/>
              <a:t>:</a:t>
            </a:r>
            <a:endParaRPr lang="en-US" dirty="0"/>
          </a:p>
        </p:txBody>
      </p:sp>
      <p:sp>
        <p:nvSpPr>
          <p:cNvPr id="3" name="Content Placeholder 2"/>
          <p:cNvSpPr>
            <a:spLocks noGrp="1"/>
          </p:cNvSpPr>
          <p:nvPr>
            <p:ph idx="1"/>
          </p:nvPr>
        </p:nvSpPr>
        <p:spPr>
          <a:xfrm>
            <a:off x="457200" y="1524000"/>
            <a:ext cx="8229600" cy="4953000"/>
          </a:xfrm>
        </p:spPr>
        <p:txBody>
          <a:bodyPr/>
          <a:lstStyle/>
          <a:p>
            <a:pPr algn="just"/>
            <a:r>
              <a:rPr lang="vi-VN" sz="2000" dirty="0">
                <a:solidFill>
                  <a:srgbClr val="0070C0"/>
                </a:solidFill>
              </a:rPr>
              <a:t>Vi rút corona (CoV) là một họ vi rút lớn gây bệnh từ cảm lạnh thông thường đến bệnh nặng, đe dọa tính mạng của người bệnh như Hội chứng hô hấp cấp tính nặng (SARS-CoV) năm 2002 và Hội chứng hô hấp Trung Đông (MERS-CoV) năm 2012. </a:t>
            </a:r>
          </a:p>
          <a:p>
            <a:pPr algn="just"/>
            <a:r>
              <a:rPr lang="vi-VN" sz="2000" dirty="0">
                <a:solidFill>
                  <a:srgbClr val="0070C0"/>
                </a:solidFill>
              </a:rPr>
              <a:t>Vi rút </a:t>
            </a:r>
            <a:r>
              <a:rPr lang="vi-VN" sz="2000" dirty="0" smtClean="0">
                <a:solidFill>
                  <a:srgbClr val="0070C0"/>
                </a:solidFill>
              </a:rPr>
              <a:t>cor</a:t>
            </a:r>
            <a:r>
              <a:rPr lang="en-US" sz="2000" dirty="0" err="1" smtClean="0">
                <a:solidFill>
                  <a:srgbClr val="0070C0"/>
                </a:solidFill>
              </a:rPr>
              <a:t>ona</a:t>
            </a:r>
            <a:r>
              <a:rPr lang="en-US" sz="2000" dirty="0" smtClean="0">
                <a:solidFill>
                  <a:srgbClr val="0070C0"/>
                </a:solidFill>
              </a:rPr>
              <a:t> nCoV-2019 </a:t>
            </a:r>
            <a:r>
              <a:rPr lang="en-US" sz="2000" dirty="0" err="1" smtClean="0">
                <a:solidFill>
                  <a:srgbClr val="0070C0"/>
                </a:solidFill>
              </a:rPr>
              <a:t>là</a:t>
            </a:r>
            <a:r>
              <a:rPr lang="en-US" sz="2000" dirty="0" smtClean="0">
                <a:solidFill>
                  <a:srgbClr val="0070C0"/>
                </a:solidFill>
              </a:rPr>
              <a:t> vi </a:t>
            </a:r>
            <a:r>
              <a:rPr lang="en-US" sz="2000" dirty="0" err="1" smtClean="0">
                <a:solidFill>
                  <a:srgbClr val="0070C0"/>
                </a:solidFill>
              </a:rPr>
              <a:t>rút</a:t>
            </a:r>
            <a:r>
              <a:rPr lang="en-US" sz="2000" dirty="0" smtClean="0">
                <a:solidFill>
                  <a:srgbClr val="0070C0"/>
                </a:solidFill>
              </a:rPr>
              <a:t> </a:t>
            </a:r>
            <a:r>
              <a:rPr lang="en-US" sz="2000" dirty="0" err="1" smtClean="0">
                <a:solidFill>
                  <a:srgbClr val="0070C0"/>
                </a:solidFill>
              </a:rPr>
              <a:t>mới</a:t>
            </a:r>
            <a:r>
              <a:rPr lang="en-US" sz="2000" dirty="0" smtClean="0">
                <a:solidFill>
                  <a:srgbClr val="0070C0"/>
                </a:solidFill>
              </a:rPr>
              <a:t> </a:t>
            </a:r>
            <a:r>
              <a:rPr lang="en-US" sz="2000" dirty="0" err="1" smtClean="0">
                <a:solidFill>
                  <a:srgbClr val="0070C0"/>
                </a:solidFill>
              </a:rPr>
              <a:t>thuộc</a:t>
            </a:r>
            <a:r>
              <a:rPr lang="en-US" sz="2000" dirty="0" smtClean="0">
                <a:solidFill>
                  <a:srgbClr val="0070C0"/>
                </a:solidFill>
              </a:rPr>
              <a:t> </a:t>
            </a:r>
            <a:r>
              <a:rPr lang="en-US" sz="2000" dirty="0" err="1" smtClean="0">
                <a:solidFill>
                  <a:srgbClr val="0070C0"/>
                </a:solidFill>
              </a:rPr>
              <a:t>họ</a:t>
            </a:r>
            <a:r>
              <a:rPr lang="en-US" sz="2000" dirty="0" smtClean="0">
                <a:solidFill>
                  <a:srgbClr val="0070C0"/>
                </a:solidFill>
              </a:rPr>
              <a:t> </a:t>
            </a:r>
            <a:r>
              <a:rPr lang="en-US" sz="2000" dirty="0" err="1" smtClean="0">
                <a:solidFill>
                  <a:srgbClr val="0070C0"/>
                </a:solidFill>
              </a:rPr>
              <a:t>Coronavisus</a:t>
            </a:r>
            <a:r>
              <a:rPr lang="en-US" sz="2000" dirty="0" smtClean="0">
                <a:solidFill>
                  <a:srgbClr val="0070C0"/>
                </a:solidFill>
              </a:rPr>
              <a:t>,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lây</a:t>
            </a:r>
            <a:r>
              <a:rPr lang="en-US" sz="2000" dirty="0" smtClean="0">
                <a:solidFill>
                  <a:srgbClr val="0070C0"/>
                </a:solidFill>
              </a:rPr>
              <a:t> </a:t>
            </a:r>
            <a:r>
              <a:rPr lang="en-US" sz="2000" dirty="0" err="1" smtClean="0">
                <a:solidFill>
                  <a:srgbClr val="0070C0"/>
                </a:solidFill>
              </a:rPr>
              <a:t>truyền</a:t>
            </a:r>
            <a:r>
              <a:rPr lang="en-US" sz="2000" dirty="0" smtClean="0">
                <a:solidFill>
                  <a:srgbClr val="0070C0"/>
                </a:solidFill>
              </a:rPr>
              <a:t> qua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khí</a:t>
            </a:r>
            <a:r>
              <a:rPr lang="en-US" sz="2000" dirty="0" smtClean="0">
                <a:solidFill>
                  <a:srgbClr val="0070C0"/>
                </a:solidFill>
              </a:rPr>
              <a:t>, </a:t>
            </a:r>
            <a:r>
              <a:rPr lang="en-US" sz="2000" dirty="0" err="1" smtClean="0">
                <a:solidFill>
                  <a:srgbClr val="0070C0"/>
                </a:solidFill>
              </a:rPr>
              <a:t>mà</a:t>
            </a:r>
            <a:r>
              <a:rPr lang="en-US" sz="2000" dirty="0" smtClean="0">
                <a:solidFill>
                  <a:srgbClr val="0070C0"/>
                </a:solidFill>
              </a:rPr>
              <a:t> </a:t>
            </a:r>
            <a:r>
              <a:rPr lang="en-US" sz="2000" dirty="0" err="1" smtClean="0">
                <a:solidFill>
                  <a:srgbClr val="0070C0"/>
                </a:solidFill>
              </a:rPr>
              <a:t>lây</a:t>
            </a:r>
            <a:r>
              <a:rPr lang="en-US" sz="2000" dirty="0" smtClean="0">
                <a:solidFill>
                  <a:srgbClr val="0070C0"/>
                </a:solidFill>
              </a:rPr>
              <a:t> qua </a:t>
            </a:r>
            <a:r>
              <a:rPr lang="en-US" sz="2000" dirty="0" err="1" smtClean="0">
                <a:solidFill>
                  <a:srgbClr val="0070C0"/>
                </a:solidFill>
              </a:rPr>
              <a:t>đường</a:t>
            </a:r>
            <a:r>
              <a:rPr lang="en-US" sz="2000" dirty="0" smtClean="0">
                <a:solidFill>
                  <a:srgbClr val="0070C0"/>
                </a:solidFill>
              </a:rPr>
              <a:t> </a:t>
            </a:r>
            <a:r>
              <a:rPr lang="en-US" sz="2000" dirty="0" err="1" smtClean="0">
                <a:solidFill>
                  <a:srgbClr val="0070C0"/>
                </a:solidFill>
              </a:rPr>
              <a:t>giọt</a:t>
            </a:r>
            <a:r>
              <a:rPr lang="en-US" sz="2000" dirty="0" smtClean="0">
                <a:solidFill>
                  <a:srgbClr val="0070C0"/>
                </a:solidFill>
              </a:rPr>
              <a:t> </a:t>
            </a:r>
            <a:r>
              <a:rPr lang="en-US" sz="2000" dirty="0" err="1" smtClean="0">
                <a:solidFill>
                  <a:srgbClr val="0070C0"/>
                </a:solidFill>
              </a:rPr>
              <a:t>bắn</a:t>
            </a:r>
            <a:r>
              <a:rPr lang="en-US" sz="2000" dirty="0" smtClean="0">
                <a:solidFill>
                  <a:srgbClr val="0070C0"/>
                </a:solidFill>
              </a:rPr>
              <a:t> </a:t>
            </a:r>
            <a:r>
              <a:rPr lang="en-US" sz="2000" dirty="0" err="1" smtClean="0">
                <a:solidFill>
                  <a:srgbClr val="0070C0"/>
                </a:solidFill>
              </a:rPr>
              <a:t>hoặc</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a:t>
            </a:r>
          </a:p>
          <a:p>
            <a:pPr algn="just"/>
            <a:r>
              <a:rPr lang="en-US" sz="2000" dirty="0" smtClean="0">
                <a:solidFill>
                  <a:srgbClr val="0070C0"/>
                </a:solidFill>
              </a:rPr>
              <a:t>Coronavirus </a:t>
            </a:r>
            <a:r>
              <a:rPr lang="en-US" sz="2000" dirty="0" err="1" smtClean="0">
                <a:solidFill>
                  <a:srgbClr val="0070C0"/>
                </a:solidFill>
              </a:rPr>
              <a:t>phát</a:t>
            </a:r>
            <a:r>
              <a:rPr lang="en-US" sz="2000" dirty="0" smtClean="0">
                <a:solidFill>
                  <a:srgbClr val="0070C0"/>
                </a:solidFill>
              </a:rPr>
              <a:t> </a:t>
            </a:r>
            <a:r>
              <a:rPr lang="en-US" sz="2000" dirty="0" err="1" smtClean="0">
                <a:solidFill>
                  <a:srgbClr val="0070C0"/>
                </a:solidFill>
              </a:rPr>
              <a:t>triển</a:t>
            </a:r>
            <a:r>
              <a:rPr lang="en-US" sz="2000" dirty="0" smtClean="0">
                <a:solidFill>
                  <a:srgbClr val="0070C0"/>
                </a:solidFill>
              </a:rPr>
              <a:t> ở </a:t>
            </a:r>
            <a:r>
              <a:rPr lang="en-US" sz="2000" dirty="0" err="1" smtClean="0">
                <a:solidFill>
                  <a:srgbClr val="0070C0"/>
                </a:solidFill>
              </a:rPr>
              <a:t>nơi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nhiệt</a:t>
            </a:r>
            <a:r>
              <a:rPr lang="en-US" sz="2000" dirty="0" smtClean="0">
                <a:solidFill>
                  <a:srgbClr val="0070C0"/>
                </a:solidFill>
              </a:rPr>
              <a:t> </a:t>
            </a:r>
            <a:r>
              <a:rPr lang="en-US" sz="2000" dirty="0" err="1" smtClean="0">
                <a:solidFill>
                  <a:srgbClr val="0070C0"/>
                </a:solidFill>
              </a:rPr>
              <a:t>độ</a:t>
            </a:r>
            <a:r>
              <a:rPr lang="en-US" sz="2000" dirty="0" smtClean="0">
                <a:solidFill>
                  <a:srgbClr val="0070C0"/>
                </a:solidFill>
              </a:rPr>
              <a:t> </a:t>
            </a:r>
            <a:r>
              <a:rPr lang="en-US" sz="2000" dirty="0" err="1" smtClean="0">
                <a:solidFill>
                  <a:srgbClr val="0070C0"/>
                </a:solidFill>
              </a:rPr>
              <a:t>thấp</a:t>
            </a:r>
            <a:r>
              <a:rPr lang="en-US" sz="2000" dirty="0" smtClean="0">
                <a:solidFill>
                  <a:srgbClr val="0070C0"/>
                </a:solidFill>
              </a:rPr>
              <a:t> &lt;25</a:t>
            </a:r>
            <a:r>
              <a:rPr lang="en-US" sz="2000" baseline="30000" dirty="0" smtClean="0">
                <a:solidFill>
                  <a:srgbClr val="0070C0"/>
                </a:solidFill>
              </a:rPr>
              <a:t>0</a:t>
            </a:r>
            <a:r>
              <a:rPr lang="en-US" sz="2000" dirty="0" smtClean="0">
                <a:solidFill>
                  <a:srgbClr val="0070C0"/>
                </a:solidFill>
              </a:rPr>
              <a:t>c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độ</a:t>
            </a:r>
            <a:r>
              <a:rPr lang="en-US" sz="2000" dirty="0" smtClean="0">
                <a:solidFill>
                  <a:srgbClr val="0070C0"/>
                </a:solidFill>
              </a:rPr>
              <a:t> </a:t>
            </a:r>
            <a:r>
              <a:rPr lang="en-US" sz="2000" dirty="0" err="1" smtClean="0">
                <a:solidFill>
                  <a:srgbClr val="0070C0"/>
                </a:solidFill>
              </a:rPr>
              <a:t>ẩm</a:t>
            </a:r>
            <a:r>
              <a:rPr lang="en-US" sz="2000" dirty="0" smtClean="0">
                <a:solidFill>
                  <a:srgbClr val="0070C0"/>
                </a:solidFill>
              </a:rPr>
              <a:t> </a:t>
            </a:r>
            <a:r>
              <a:rPr lang="en-US" sz="2000" dirty="0" err="1" smtClean="0">
                <a:solidFill>
                  <a:srgbClr val="0070C0"/>
                </a:solidFill>
              </a:rPr>
              <a:t>thấp</a:t>
            </a:r>
            <a:r>
              <a:rPr lang="en-US" sz="2000" dirty="0" smtClean="0">
                <a:solidFill>
                  <a:srgbClr val="0070C0"/>
                </a:solidFill>
              </a:rPr>
              <a:t>. </a:t>
            </a:r>
          </a:p>
          <a:p>
            <a:pPr algn="just"/>
            <a:r>
              <a:rPr lang="en-US" sz="2000" dirty="0" smtClean="0">
                <a:solidFill>
                  <a:srgbClr val="0070C0"/>
                </a:solidFill>
              </a:rPr>
              <a:t>Ở </a:t>
            </a:r>
            <a:r>
              <a:rPr lang="en-US" sz="2000" dirty="0" err="1" smtClean="0">
                <a:solidFill>
                  <a:srgbClr val="0070C0"/>
                </a:solidFill>
              </a:rPr>
              <a:t>nhiệt</a:t>
            </a:r>
            <a:r>
              <a:rPr lang="en-US" sz="2000" dirty="0" smtClean="0">
                <a:solidFill>
                  <a:srgbClr val="0070C0"/>
                </a:solidFill>
              </a:rPr>
              <a:t> </a:t>
            </a:r>
            <a:r>
              <a:rPr lang="en-US" sz="2000" dirty="0" err="1" smtClean="0">
                <a:solidFill>
                  <a:srgbClr val="0070C0"/>
                </a:solidFill>
              </a:rPr>
              <a:t>độ</a:t>
            </a:r>
            <a:r>
              <a:rPr lang="en-US" sz="2000" dirty="0" smtClean="0">
                <a:solidFill>
                  <a:srgbClr val="0070C0"/>
                </a:solidFill>
              </a:rPr>
              <a:t> </a:t>
            </a:r>
            <a:r>
              <a:rPr lang="en-US" sz="2000" dirty="0" err="1" smtClean="0">
                <a:solidFill>
                  <a:srgbClr val="0070C0"/>
                </a:solidFill>
              </a:rPr>
              <a:t>cao</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nắng</a:t>
            </a:r>
            <a:r>
              <a:rPr lang="en-US" sz="2000" dirty="0" smtClean="0">
                <a:solidFill>
                  <a:srgbClr val="0070C0"/>
                </a:solidFill>
              </a:rPr>
              <a:t> </a:t>
            </a:r>
            <a:r>
              <a:rPr lang="en-US" sz="2000" dirty="0" err="1" smtClean="0">
                <a:solidFill>
                  <a:srgbClr val="0070C0"/>
                </a:solidFill>
              </a:rPr>
              <a:t>nóng</a:t>
            </a:r>
            <a:r>
              <a:rPr lang="en-US" sz="2000" dirty="0" smtClean="0">
                <a:solidFill>
                  <a:srgbClr val="0070C0"/>
                </a:solidFill>
              </a:rPr>
              <a:t> vi </a:t>
            </a:r>
            <a:r>
              <a:rPr lang="en-US" sz="2000" dirty="0" err="1" smtClean="0">
                <a:solidFill>
                  <a:srgbClr val="0070C0"/>
                </a:solidFill>
              </a:rPr>
              <a:t>rút</a:t>
            </a:r>
            <a:r>
              <a:rPr lang="en-US" sz="2000" dirty="0" smtClean="0">
                <a:solidFill>
                  <a:srgbClr val="0070C0"/>
                </a:solidFill>
              </a:rPr>
              <a:t> corona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thể</a:t>
            </a:r>
            <a:r>
              <a:rPr lang="en-US" sz="2000" dirty="0" smtClean="0">
                <a:solidFill>
                  <a:srgbClr val="0070C0"/>
                </a:solidFill>
              </a:rPr>
              <a:t> </a:t>
            </a:r>
            <a:r>
              <a:rPr lang="en-US" sz="2000" dirty="0" err="1" smtClean="0">
                <a:solidFill>
                  <a:srgbClr val="0070C0"/>
                </a:solidFill>
              </a:rPr>
              <a:t>bị</a:t>
            </a:r>
            <a:r>
              <a:rPr lang="en-US" sz="2000" dirty="0" smtClean="0">
                <a:solidFill>
                  <a:srgbClr val="0070C0"/>
                </a:solidFill>
              </a:rPr>
              <a:t> </a:t>
            </a:r>
            <a:r>
              <a:rPr lang="en-US" sz="2000" dirty="0" err="1" smtClean="0">
                <a:solidFill>
                  <a:srgbClr val="0070C0"/>
                </a:solidFill>
              </a:rPr>
              <a:t>giảm</a:t>
            </a:r>
            <a:r>
              <a:rPr lang="en-US" sz="2000" dirty="0" smtClean="0">
                <a:solidFill>
                  <a:srgbClr val="0070C0"/>
                </a:solidFill>
              </a:rPr>
              <a:t> </a:t>
            </a:r>
            <a:r>
              <a:rPr lang="en-US" sz="2000" dirty="0" err="1" smtClean="0">
                <a:solidFill>
                  <a:srgbClr val="0070C0"/>
                </a:solidFill>
              </a:rPr>
              <a:t>khả</a:t>
            </a:r>
            <a:r>
              <a:rPr lang="en-US" sz="2000" dirty="0" smtClean="0">
                <a:solidFill>
                  <a:srgbClr val="0070C0"/>
                </a:solidFill>
              </a:rPr>
              <a:t> </a:t>
            </a:r>
            <a:r>
              <a:rPr lang="en-US" sz="2000" dirty="0" err="1" smtClean="0">
                <a:solidFill>
                  <a:srgbClr val="0070C0"/>
                </a:solidFill>
              </a:rPr>
              <a:t>năng</a:t>
            </a:r>
            <a:r>
              <a:rPr lang="en-US" sz="2000" dirty="0" smtClean="0">
                <a:solidFill>
                  <a:srgbClr val="0070C0"/>
                </a:solidFill>
              </a:rPr>
              <a:t> </a:t>
            </a:r>
            <a:r>
              <a:rPr lang="en-US" sz="2000" dirty="0" err="1" smtClean="0">
                <a:solidFill>
                  <a:srgbClr val="0070C0"/>
                </a:solidFill>
              </a:rPr>
              <a:t>lây</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hoặc</a:t>
            </a:r>
            <a:r>
              <a:rPr lang="en-US" sz="2000" dirty="0" smtClean="0">
                <a:solidFill>
                  <a:srgbClr val="0070C0"/>
                </a:solidFill>
              </a:rPr>
              <a:t> </a:t>
            </a:r>
            <a:r>
              <a:rPr lang="en-US" sz="2000" dirty="0" err="1" smtClean="0">
                <a:solidFill>
                  <a:srgbClr val="0070C0"/>
                </a:solidFill>
              </a:rPr>
              <a:t>bị</a:t>
            </a:r>
            <a:r>
              <a:rPr lang="en-US" sz="2000" dirty="0" smtClean="0">
                <a:solidFill>
                  <a:srgbClr val="0070C0"/>
                </a:solidFill>
              </a:rPr>
              <a:t> </a:t>
            </a:r>
            <a:r>
              <a:rPr lang="en-US" sz="2000" dirty="0" err="1" smtClean="0">
                <a:solidFill>
                  <a:srgbClr val="0070C0"/>
                </a:solidFill>
              </a:rPr>
              <a:t>tiêu</a:t>
            </a:r>
            <a:r>
              <a:rPr lang="en-US" sz="2000" dirty="0" smtClean="0">
                <a:solidFill>
                  <a:srgbClr val="0070C0"/>
                </a:solidFill>
              </a:rPr>
              <a:t> </a:t>
            </a:r>
            <a:r>
              <a:rPr lang="en-US" sz="2000" dirty="0" err="1" smtClean="0">
                <a:solidFill>
                  <a:srgbClr val="0070C0"/>
                </a:solidFill>
              </a:rPr>
              <a:t>diệt</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vòng</a:t>
            </a:r>
            <a:r>
              <a:rPr lang="en-US" sz="2000" dirty="0" smtClean="0">
                <a:solidFill>
                  <a:srgbClr val="0070C0"/>
                </a:solidFill>
              </a:rPr>
              <a:t> </a:t>
            </a:r>
            <a:r>
              <a:rPr lang="en-US" sz="2000" dirty="0" err="1" smtClean="0">
                <a:solidFill>
                  <a:srgbClr val="0070C0"/>
                </a:solidFill>
              </a:rPr>
              <a:t>vài</a:t>
            </a:r>
            <a:r>
              <a:rPr lang="en-US" sz="2000" dirty="0" smtClean="0">
                <a:solidFill>
                  <a:srgbClr val="0070C0"/>
                </a:solidFill>
              </a:rPr>
              <a:t> </a:t>
            </a:r>
            <a:r>
              <a:rPr lang="en-US" sz="2000" dirty="0" err="1" smtClean="0">
                <a:solidFill>
                  <a:srgbClr val="0070C0"/>
                </a:solidFill>
              </a:rPr>
              <a:t>phút</a:t>
            </a:r>
            <a:r>
              <a:rPr lang="en-US" sz="2000" dirty="0" smtClean="0">
                <a:solidFill>
                  <a:srgbClr val="0070C0"/>
                </a:solidFill>
              </a:rPr>
              <a:t>.</a:t>
            </a:r>
          </a:p>
          <a:p>
            <a:pPr algn="just"/>
            <a:r>
              <a:rPr lang="vi-VN" sz="2000" dirty="0">
                <a:solidFill>
                  <a:srgbClr val="0070C0"/>
                </a:solidFill>
              </a:rPr>
              <a:t>Vi rút cor</a:t>
            </a:r>
            <a:r>
              <a:rPr lang="en-US" sz="2000" dirty="0" err="1">
                <a:solidFill>
                  <a:srgbClr val="0070C0"/>
                </a:solidFill>
              </a:rPr>
              <a:t>ona</a:t>
            </a:r>
            <a:r>
              <a:rPr lang="en-US" sz="2000" dirty="0">
                <a:solidFill>
                  <a:srgbClr val="0070C0"/>
                </a:solidFill>
              </a:rPr>
              <a:t> </a:t>
            </a:r>
            <a:r>
              <a:rPr lang="en-US" sz="2000" dirty="0" err="1" smtClean="0">
                <a:solidFill>
                  <a:srgbClr val="0070C0"/>
                </a:solidFill>
              </a:rPr>
              <a:t>thường</a:t>
            </a:r>
            <a:r>
              <a:rPr lang="en-US" sz="2000" dirty="0" smtClean="0">
                <a:solidFill>
                  <a:srgbClr val="0070C0"/>
                </a:solidFill>
              </a:rPr>
              <a:t> </a:t>
            </a:r>
            <a:r>
              <a:rPr lang="en-US" sz="2000" dirty="0" err="1" smtClean="0">
                <a:solidFill>
                  <a:srgbClr val="0070C0"/>
                </a:solidFill>
              </a:rPr>
              <a:t>gây</a:t>
            </a:r>
            <a:r>
              <a:rPr lang="en-US" sz="2000" dirty="0" smtClean="0">
                <a:solidFill>
                  <a:srgbClr val="0070C0"/>
                </a:solidFill>
              </a:rPr>
              <a:t> </a:t>
            </a:r>
            <a:r>
              <a:rPr lang="en-US" sz="2000" dirty="0" err="1" smtClean="0">
                <a:solidFill>
                  <a:srgbClr val="0070C0"/>
                </a:solidFill>
              </a:rPr>
              <a:t>ra</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cảnh</a:t>
            </a:r>
            <a:r>
              <a:rPr lang="en-US" sz="2000" dirty="0" smtClean="0">
                <a:solidFill>
                  <a:srgbClr val="0070C0"/>
                </a:solidFill>
              </a:rPr>
              <a:t> </a:t>
            </a:r>
            <a:r>
              <a:rPr lang="en-US" sz="2000" dirty="0" err="1" smtClean="0">
                <a:solidFill>
                  <a:srgbClr val="0070C0"/>
                </a:solidFill>
              </a:rPr>
              <a:t>thông</a:t>
            </a:r>
            <a:r>
              <a:rPr lang="en-US" sz="2000" dirty="0" smtClean="0">
                <a:solidFill>
                  <a:srgbClr val="0070C0"/>
                </a:solidFill>
              </a:rPr>
              <a:t> </a:t>
            </a:r>
            <a:r>
              <a:rPr lang="en-US" sz="2000" dirty="0" err="1" smtClean="0">
                <a:solidFill>
                  <a:srgbClr val="0070C0"/>
                </a:solidFill>
              </a:rPr>
              <a:t>thường</a:t>
            </a:r>
            <a:r>
              <a:rPr lang="en-US" sz="2000" dirty="0" smtClean="0">
                <a:solidFill>
                  <a:srgbClr val="0070C0"/>
                </a:solidFill>
              </a:rPr>
              <a:t> </a:t>
            </a:r>
            <a:r>
              <a:rPr lang="en-US" sz="2000" dirty="0" err="1" smtClean="0">
                <a:solidFill>
                  <a:srgbClr val="0070C0"/>
                </a:solidFill>
              </a:rPr>
              <a:t>như</a:t>
            </a:r>
            <a:r>
              <a:rPr lang="en-US" sz="2000" dirty="0" smtClean="0">
                <a:solidFill>
                  <a:srgbClr val="0070C0"/>
                </a:solidFill>
              </a:rPr>
              <a:t>: </a:t>
            </a:r>
            <a:r>
              <a:rPr lang="en-US" sz="2000" dirty="0" err="1" smtClean="0">
                <a:solidFill>
                  <a:srgbClr val="0070C0"/>
                </a:solidFill>
              </a:rPr>
              <a:t>cảm</a:t>
            </a:r>
            <a:r>
              <a:rPr lang="en-US" sz="2000" dirty="0" smtClean="0">
                <a:solidFill>
                  <a:srgbClr val="0070C0"/>
                </a:solidFill>
              </a:rPr>
              <a:t> </a:t>
            </a:r>
            <a:r>
              <a:rPr lang="en-US" sz="2000" dirty="0" err="1" smtClean="0">
                <a:solidFill>
                  <a:srgbClr val="0070C0"/>
                </a:solidFill>
              </a:rPr>
              <a:t>lạnh</a:t>
            </a:r>
            <a:r>
              <a:rPr lang="en-US" sz="2000" dirty="0" smtClean="0">
                <a:solidFill>
                  <a:srgbClr val="0070C0"/>
                </a:solidFill>
              </a:rPr>
              <a:t>, </a:t>
            </a:r>
            <a:r>
              <a:rPr lang="en-US" sz="2000" dirty="0" err="1" smtClean="0">
                <a:solidFill>
                  <a:srgbClr val="0070C0"/>
                </a:solidFill>
              </a:rPr>
              <a:t>cúm</a:t>
            </a:r>
            <a:r>
              <a:rPr lang="en-US" sz="2000" dirty="0" smtClean="0">
                <a:solidFill>
                  <a:srgbClr val="0070C0"/>
                </a:solidFill>
              </a:rPr>
              <a:t>… </a:t>
            </a:r>
            <a:r>
              <a:rPr lang="en-US" sz="2000" dirty="0" err="1" smtClean="0">
                <a:solidFill>
                  <a:srgbClr val="0070C0"/>
                </a:solidFill>
              </a:rPr>
              <a:t>Tuy</a:t>
            </a:r>
            <a:r>
              <a:rPr lang="en-US" sz="2000" dirty="0" smtClean="0">
                <a:solidFill>
                  <a:srgbClr val="0070C0"/>
                </a:solidFill>
              </a:rPr>
              <a:t> </a:t>
            </a:r>
            <a:r>
              <a:rPr lang="en-US" sz="2000" dirty="0" err="1" smtClean="0">
                <a:solidFill>
                  <a:srgbClr val="0070C0"/>
                </a:solidFill>
              </a:rPr>
              <a:t>nhiên</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cũng</a:t>
            </a:r>
            <a:r>
              <a:rPr lang="en-US" sz="2000" dirty="0" smtClean="0">
                <a:solidFill>
                  <a:srgbClr val="0070C0"/>
                </a:solidFill>
              </a:rPr>
              <a:t> </a:t>
            </a:r>
            <a:r>
              <a:rPr lang="en-US" sz="2000" dirty="0" err="1" smtClean="0">
                <a:solidFill>
                  <a:srgbClr val="0070C0"/>
                </a:solidFill>
              </a:rPr>
              <a:t>gây</a:t>
            </a:r>
            <a:r>
              <a:rPr lang="en-US" sz="2000" dirty="0" smtClean="0">
                <a:solidFill>
                  <a:srgbClr val="0070C0"/>
                </a:solidFill>
              </a:rPr>
              <a:t> </a:t>
            </a:r>
            <a:r>
              <a:rPr lang="en-US" sz="2000" dirty="0" err="1" smtClean="0">
                <a:solidFill>
                  <a:srgbClr val="0070C0"/>
                </a:solidFill>
              </a:rPr>
              <a:t>diễn</a:t>
            </a:r>
            <a:r>
              <a:rPr lang="en-US" sz="2000" dirty="0" smtClean="0">
                <a:solidFill>
                  <a:srgbClr val="0070C0"/>
                </a:solidFill>
              </a:rPr>
              <a:t> </a:t>
            </a:r>
            <a:r>
              <a:rPr lang="en-US" sz="2000" dirty="0" err="1" smtClean="0">
                <a:solidFill>
                  <a:srgbClr val="0070C0"/>
                </a:solidFill>
              </a:rPr>
              <a:t>tiến</a:t>
            </a:r>
            <a:r>
              <a:rPr lang="en-US" sz="2000" dirty="0" smtClean="0">
                <a:solidFill>
                  <a:srgbClr val="0070C0"/>
                </a:solidFill>
              </a:rPr>
              <a:t> </a:t>
            </a:r>
            <a:r>
              <a:rPr lang="en-US" sz="2000" dirty="0" err="1" smtClean="0">
                <a:solidFill>
                  <a:srgbClr val="0070C0"/>
                </a:solidFill>
              </a:rPr>
              <a:t>nặng</a:t>
            </a:r>
            <a:r>
              <a:rPr lang="en-US" sz="2000" dirty="0" smtClean="0">
                <a:solidFill>
                  <a:srgbClr val="0070C0"/>
                </a:solidFill>
              </a:rPr>
              <a:t> </a:t>
            </a:r>
            <a:r>
              <a:rPr lang="en-US" sz="2000" dirty="0" err="1" smtClean="0">
                <a:solidFill>
                  <a:srgbClr val="0070C0"/>
                </a:solidFill>
              </a:rPr>
              <a:t>trên</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cơ</a:t>
            </a:r>
            <a:r>
              <a:rPr lang="en-US" sz="2000" dirty="0" smtClean="0">
                <a:solidFill>
                  <a:srgbClr val="0070C0"/>
                </a:solidFill>
              </a:rPr>
              <a:t> </a:t>
            </a:r>
            <a:r>
              <a:rPr lang="en-US" sz="2000" dirty="0" err="1" smtClean="0">
                <a:solidFill>
                  <a:srgbClr val="0070C0"/>
                </a:solidFill>
              </a:rPr>
              <a:t>địa</a:t>
            </a:r>
            <a:r>
              <a:rPr lang="en-US" sz="2000" dirty="0" smtClean="0">
                <a:solidFill>
                  <a:srgbClr val="0070C0"/>
                </a:solidFill>
              </a:rPr>
              <a:t> </a:t>
            </a:r>
            <a:r>
              <a:rPr lang="en-US" sz="2000" dirty="0" err="1" smtClean="0">
                <a:solidFill>
                  <a:srgbClr val="0070C0"/>
                </a:solidFill>
              </a:rPr>
              <a:t>yếu</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đang</a:t>
            </a:r>
            <a:r>
              <a:rPr lang="en-US" sz="2000" dirty="0" smtClean="0">
                <a:solidFill>
                  <a:srgbClr val="0070C0"/>
                </a:solidFill>
              </a:rPr>
              <a:t> </a:t>
            </a:r>
            <a:r>
              <a:rPr lang="en-US" sz="2000" dirty="0" err="1" smtClean="0">
                <a:solidFill>
                  <a:srgbClr val="0070C0"/>
                </a:solidFill>
              </a:rPr>
              <a:t>mắc</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mãn</a:t>
            </a:r>
            <a:r>
              <a:rPr lang="en-US" sz="2000" dirty="0" smtClean="0">
                <a:solidFill>
                  <a:srgbClr val="0070C0"/>
                </a:solidFill>
              </a:rPr>
              <a:t> </a:t>
            </a:r>
            <a:r>
              <a:rPr lang="en-US" sz="2000" dirty="0" err="1" smtClean="0">
                <a:solidFill>
                  <a:srgbClr val="0070C0"/>
                </a:solidFill>
              </a:rPr>
              <a:t>tính</a:t>
            </a:r>
            <a:r>
              <a:rPr lang="en-US" sz="2000" dirty="0" smtClean="0">
                <a:solidFill>
                  <a:srgbClr val="0070C0"/>
                </a:solidFill>
              </a:rPr>
              <a:t> …</a:t>
            </a:r>
            <a:r>
              <a:rPr lang="en-US" sz="2000" dirty="0" err="1" smtClean="0">
                <a:solidFill>
                  <a:srgbClr val="0070C0"/>
                </a:solidFill>
              </a:rPr>
              <a:t>Tỷ</a:t>
            </a:r>
            <a:r>
              <a:rPr lang="en-US" sz="2000" dirty="0" smtClean="0">
                <a:solidFill>
                  <a:srgbClr val="0070C0"/>
                </a:solidFill>
              </a:rPr>
              <a:t> </a:t>
            </a:r>
            <a:r>
              <a:rPr lang="en-US" sz="2000" dirty="0" err="1" smtClean="0">
                <a:solidFill>
                  <a:srgbClr val="0070C0"/>
                </a:solidFill>
              </a:rPr>
              <a:t>lệ</a:t>
            </a:r>
            <a:r>
              <a:rPr lang="en-US" sz="2000" dirty="0" smtClean="0">
                <a:solidFill>
                  <a:srgbClr val="0070C0"/>
                </a:solidFill>
              </a:rPr>
              <a:t> </a:t>
            </a:r>
            <a:r>
              <a:rPr lang="en-US" sz="2000" dirty="0" err="1" smtClean="0">
                <a:solidFill>
                  <a:srgbClr val="0070C0"/>
                </a:solidFill>
              </a:rPr>
              <a:t>tử</a:t>
            </a:r>
            <a:r>
              <a:rPr lang="en-US" sz="2000" dirty="0" smtClean="0">
                <a:solidFill>
                  <a:srgbClr val="0070C0"/>
                </a:solidFill>
              </a:rPr>
              <a:t> </a:t>
            </a:r>
            <a:r>
              <a:rPr lang="en-US" sz="2000" dirty="0" err="1" smtClean="0">
                <a:solidFill>
                  <a:srgbClr val="0070C0"/>
                </a:solidFill>
              </a:rPr>
              <a:t>vong</a:t>
            </a:r>
            <a:r>
              <a:rPr lang="en-US" sz="2000" dirty="0" smtClean="0">
                <a:solidFill>
                  <a:srgbClr val="0070C0"/>
                </a:solidFill>
              </a:rPr>
              <a:t> do </a:t>
            </a:r>
            <a:r>
              <a:rPr lang="vi-VN" sz="2000" dirty="0">
                <a:solidFill>
                  <a:srgbClr val="0070C0"/>
                </a:solidFill>
              </a:rPr>
              <a:t>cor</a:t>
            </a:r>
            <a:r>
              <a:rPr lang="en-US" sz="2000" dirty="0" err="1">
                <a:solidFill>
                  <a:srgbClr val="0070C0"/>
                </a:solidFill>
              </a:rPr>
              <a:t>ona</a:t>
            </a:r>
            <a:r>
              <a:rPr lang="en-US" sz="2000" dirty="0">
                <a:solidFill>
                  <a:srgbClr val="0070C0"/>
                </a:solidFill>
              </a:rPr>
              <a:t> nCoV-2019 </a:t>
            </a:r>
            <a:r>
              <a:rPr lang="en-US" sz="2000" dirty="0" err="1" smtClean="0">
                <a:solidFill>
                  <a:srgbClr val="0070C0"/>
                </a:solidFill>
              </a:rPr>
              <a:t>là</a:t>
            </a:r>
            <a:r>
              <a:rPr lang="en-US" sz="2000" dirty="0" smtClean="0">
                <a:solidFill>
                  <a:srgbClr val="0070C0"/>
                </a:solidFill>
              </a:rPr>
              <a:t> </a:t>
            </a:r>
            <a:r>
              <a:rPr lang="en-US" sz="2000" dirty="0" err="1" smtClean="0">
                <a:solidFill>
                  <a:srgbClr val="0070C0"/>
                </a:solidFill>
              </a:rPr>
              <a:t>khoản</a:t>
            </a:r>
            <a:r>
              <a:rPr lang="en-US" sz="2000" dirty="0" smtClean="0">
                <a:solidFill>
                  <a:srgbClr val="0070C0"/>
                </a:solidFill>
              </a:rPr>
              <a:t> &gt;2% (</a:t>
            </a:r>
            <a:r>
              <a:rPr lang="en-US" sz="2000" dirty="0" err="1" smtClean="0">
                <a:solidFill>
                  <a:srgbClr val="0070C0"/>
                </a:solidFill>
              </a:rPr>
              <a:t>tỷ</a:t>
            </a:r>
            <a:r>
              <a:rPr lang="en-US" sz="2000" dirty="0" smtClean="0">
                <a:solidFill>
                  <a:srgbClr val="0070C0"/>
                </a:solidFill>
              </a:rPr>
              <a:t> </a:t>
            </a:r>
            <a:r>
              <a:rPr lang="en-US" sz="2000" dirty="0" err="1" smtClean="0">
                <a:solidFill>
                  <a:srgbClr val="0070C0"/>
                </a:solidFill>
              </a:rPr>
              <a:t>lệ</a:t>
            </a:r>
            <a:r>
              <a:rPr lang="en-US" sz="2000" dirty="0" smtClean="0">
                <a:solidFill>
                  <a:srgbClr val="0070C0"/>
                </a:solidFill>
              </a:rPr>
              <a:t> </a:t>
            </a:r>
            <a:r>
              <a:rPr lang="en-US" sz="2000" dirty="0" err="1" smtClean="0">
                <a:solidFill>
                  <a:srgbClr val="0070C0"/>
                </a:solidFill>
              </a:rPr>
              <a:t>tử</a:t>
            </a:r>
            <a:r>
              <a:rPr lang="en-US" sz="2000" dirty="0" smtClean="0">
                <a:solidFill>
                  <a:srgbClr val="0070C0"/>
                </a:solidFill>
              </a:rPr>
              <a:t> </a:t>
            </a:r>
            <a:r>
              <a:rPr lang="en-US" sz="2000" dirty="0" err="1" smtClean="0">
                <a:solidFill>
                  <a:srgbClr val="0070C0"/>
                </a:solidFill>
              </a:rPr>
              <a:t>vong</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thể</a:t>
            </a:r>
            <a:r>
              <a:rPr lang="en-US" sz="2000" dirty="0" smtClean="0">
                <a:solidFill>
                  <a:srgbClr val="0070C0"/>
                </a:solidFill>
              </a:rPr>
              <a:t> </a:t>
            </a:r>
            <a:r>
              <a:rPr lang="en-US" sz="2000" dirty="0" err="1" smtClean="0">
                <a:solidFill>
                  <a:srgbClr val="0070C0"/>
                </a:solidFill>
              </a:rPr>
              <a:t>thấp</a:t>
            </a:r>
            <a:r>
              <a:rPr lang="en-US" sz="2000" dirty="0" smtClean="0">
                <a:solidFill>
                  <a:srgbClr val="0070C0"/>
                </a:solidFill>
              </a:rPr>
              <a:t> </a:t>
            </a:r>
            <a:r>
              <a:rPr lang="en-US" sz="2000" dirty="0" err="1" smtClean="0">
                <a:solidFill>
                  <a:srgbClr val="0070C0"/>
                </a:solidFill>
              </a:rPr>
              <a:t>hơn</a:t>
            </a:r>
            <a:r>
              <a:rPr lang="en-US" sz="2000" dirty="0" smtClean="0">
                <a:solidFill>
                  <a:srgbClr val="0070C0"/>
                </a:solidFill>
              </a:rPr>
              <a:t> </a:t>
            </a:r>
            <a:r>
              <a:rPr lang="en-US" sz="2000" dirty="0" err="1" smtClean="0">
                <a:solidFill>
                  <a:srgbClr val="0070C0"/>
                </a:solidFill>
              </a:rPr>
              <a:t>nhiều</a:t>
            </a:r>
            <a:r>
              <a:rPr lang="en-US" sz="2000" dirty="0" smtClean="0">
                <a:solidFill>
                  <a:srgbClr val="0070C0"/>
                </a:solidFill>
              </a:rPr>
              <a:t>, do </a:t>
            </a:r>
            <a:r>
              <a:rPr lang="en-US" sz="2000" dirty="0" err="1" smtClean="0">
                <a:solidFill>
                  <a:srgbClr val="0070C0"/>
                </a:solidFill>
              </a:rPr>
              <a:t>những</a:t>
            </a:r>
            <a:r>
              <a:rPr lang="en-US" sz="2000" dirty="0" smtClean="0">
                <a:solidFill>
                  <a:srgbClr val="0070C0"/>
                </a:solidFill>
              </a:rPr>
              <a:t> </a:t>
            </a:r>
            <a:r>
              <a:rPr lang="en-US" sz="2000" dirty="0" err="1" smtClean="0">
                <a:solidFill>
                  <a:srgbClr val="0070C0"/>
                </a:solidFill>
              </a:rPr>
              <a:t>trường</a:t>
            </a:r>
            <a:r>
              <a:rPr lang="en-US" sz="2000" dirty="0" smtClean="0">
                <a:solidFill>
                  <a:srgbClr val="0070C0"/>
                </a:solidFill>
              </a:rPr>
              <a:t> </a:t>
            </a:r>
            <a:r>
              <a:rPr lang="en-US" sz="2000" dirty="0" err="1" smtClean="0">
                <a:solidFill>
                  <a:srgbClr val="0070C0"/>
                </a:solidFill>
              </a:rPr>
              <a:t>hợp</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nhẹ</a:t>
            </a:r>
            <a:r>
              <a:rPr lang="en-US" sz="2000" dirty="0" smtClean="0">
                <a:solidFill>
                  <a:srgbClr val="0070C0"/>
                </a:solidFill>
              </a:rPr>
              <a:t>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được</a:t>
            </a:r>
            <a:r>
              <a:rPr lang="en-US" sz="2000" dirty="0" smtClean="0">
                <a:solidFill>
                  <a:srgbClr val="0070C0"/>
                </a:solidFill>
              </a:rPr>
              <a:t> XN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báo</a:t>
            </a:r>
            <a:r>
              <a:rPr lang="en-US" sz="2000" dirty="0" smtClean="0">
                <a:solidFill>
                  <a:srgbClr val="0070C0"/>
                </a:solidFill>
              </a:rPr>
              <a:t> </a:t>
            </a:r>
            <a:r>
              <a:rPr lang="en-US" sz="2000" dirty="0" err="1" smtClean="0">
                <a:solidFill>
                  <a:srgbClr val="0070C0"/>
                </a:solidFill>
              </a:rPr>
              <a:t>cáo</a:t>
            </a:r>
            <a:r>
              <a:rPr lang="en-US" sz="2000" dirty="0" smtClean="0">
                <a:solidFill>
                  <a:srgbClr val="0070C0"/>
                </a:solidFill>
              </a:rPr>
              <a:t> </a:t>
            </a:r>
            <a:r>
              <a:rPr lang="en-US" sz="2000" dirty="0" err="1" smtClean="0">
                <a:solidFill>
                  <a:srgbClr val="0070C0"/>
                </a:solidFill>
              </a:rPr>
              <a:t>đầy</a:t>
            </a:r>
            <a:r>
              <a:rPr lang="en-US" sz="2000" dirty="0" smtClean="0">
                <a:solidFill>
                  <a:srgbClr val="0070C0"/>
                </a:solidFill>
              </a:rPr>
              <a:t> </a:t>
            </a:r>
            <a:r>
              <a:rPr lang="en-US" sz="2000" dirty="0" err="1" smtClean="0">
                <a:solidFill>
                  <a:srgbClr val="0070C0"/>
                </a:solidFill>
              </a:rPr>
              <a:t>đủ</a:t>
            </a:r>
            <a:r>
              <a:rPr lang="en-US" sz="2000" dirty="0" smtClean="0">
                <a:solidFill>
                  <a:srgbClr val="0070C0"/>
                </a:solidFill>
              </a:rPr>
              <a:t>).</a:t>
            </a:r>
            <a:endParaRPr lang="en-US" sz="2000" dirty="0">
              <a:solidFill>
                <a:srgbClr val="0070C0"/>
              </a:solidFill>
            </a:endParaRPr>
          </a:p>
        </p:txBody>
      </p:sp>
    </p:spTree>
    <p:extLst>
      <p:ext uri="{BB962C8B-B14F-4D97-AF65-F5344CB8AC3E}">
        <p14:creationId xmlns:p14="http://schemas.microsoft.com/office/powerpoint/2010/main" val="419020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214"/>
            <a:ext cx="8229600" cy="927279"/>
          </a:xfrm>
        </p:spPr>
        <p:txBody>
          <a:bodyPr/>
          <a:lstStyle/>
          <a:p>
            <a:r>
              <a:rPr lang="en-US" b="1" dirty="0"/>
              <a:t>2. </a:t>
            </a:r>
            <a:r>
              <a:rPr lang="en-US" b="1" dirty="0" err="1"/>
              <a:t>Diễn</a:t>
            </a:r>
            <a:r>
              <a:rPr lang="en-US" b="1" dirty="0"/>
              <a:t> </a:t>
            </a:r>
            <a:r>
              <a:rPr lang="en-US" b="1" dirty="0" err="1"/>
              <a:t>biến</a:t>
            </a:r>
            <a:r>
              <a:rPr lang="en-US" b="1" dirty="0"/>
              <a:t> </a:t>
            </a:r>
            <a:r>
              <a:rPr lang="en-US" b="1" dirty="0" err="1"/>
              <a:t>tình</a:t>
            </a:r>
            <a:r>
              <a:rPr lang="en-US" b="1" dirty="0"/>
              <a:t> </a:t>
            </a:r>
            <a:r>
              <a:rPr lang="en-US" b="1" dirty="0" err="1"/>
              <a:t>hình</a:t>
            </a:r>
            <a:r>
              <a:rPr lang="en-US" b="1" dirty="0"/>
              <a:t> </a:t>
            </a:r>
            <a:r>
              <a:rPr lang="en-US" b="1" dirty="0" err="1"/>
              <a:t>dịch</a:t>
            </a:r>
            <a:r>
              <a:rPr lang="en-US" b="1" dirty="0"/>
              <a:t> </a:t>
            </a:r>
            <a:r>
              <a:rPr lang="en-US" b="1" dirty="0" err="1" smtClean="0"/>
              <a:t>bệnh</a:t>
            </a:r>
            <a:endParaRPr lang="en-US" b="1" dirty="0"/>
          </a:p>
        </p:txBody>
      </p:sp>
      <p:sp>
        <p:nvSpPr>
          <p:cNvPr id="3" name="Content Placeholder 2"/>
          <p:cNvSpPr>
            <a:spLocks noGrp="1"/>
          </p:cNvSpPr>
          <p:nvPr>
            <p:ph idx="1"/>
          </p:nvPr>
        </p:nvSpPr>
        <p:spPr>
          <a:xfrm>
            <a:off x="457200" y="1339403"/>
            <a:ext cx="8229600" cy="5035639"/>
          </a:xfrm>
        </p:spPr>
        <p:txBody>
          <a:bodyPr/>
          <a:lstStyle/>
          <a:p>
            <a:pPr algn="just"/>
            <a:r>
              <a:rPr lang="vi-VN" sz="2400" dirty="0">
                <a:solidFill>
                  <a:srgbClr val="0070C0"/>
                </a:solidFill>
              </a:rPr>
              <a:t>Có 26 quốc gia, vùng lãnh thổ ngoài Trung Quốc có người mắc nCoV. </a:t>
            </a:r>
          </a:p>
          <a:p>
            <a:pPr algn="just"/>
            <a:r>
              <a:rPr lang="en-US" sz="2400" dirty="0" err="1">
                <a:solidFill>
                  <a:srgbClr val="0070C0"/>
                </a:solidFill>
                <a:cs typeface="Arial" panose="020B0604020202020204" pitchFamily="34" charset="0"/>
              </a:rPr>
              <a:t>Cập</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nhật</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đến</a:t>
            </a:r>
            <a:r>
              <a:rPr lang="en-US" sz="2400" dirty="0">
                <a:solidFill>
                  <a:srgbClr val="0070C0"/>
                </a:solidFill>
                <a:cs typeface="Arial" panose="020B0604020202020204" pitchFamily="34" charset="0"/>
              </a:rPr>
              <a:t> </a:t>
            </a:r>
            <a:r>
              <a:rPr lang="en-US" sz="2400" b="1" u="sng" dirty="0">
                <a:solidFill>
                  <a:srgbClr val="0070C0"/>
                </a:solidFill>
                <a:cs typeface="Arial" panose="020B0604020202020204" pitchFamily="34" charset="0"/>
              </a:rPr>
              <a:t>07</a:t>
            </a:r>
            <a:r>
              <a:rPr lang="vi-VN" sz="2400" b="1" u="sng" dirty="0">
                <a:solidFill>
                  <a:srgbClr val="0070C0"/>
                </a:solidFill>
                <a:cs typeface="Arial" panose="020B0604020202020204" pitchFamily="34" charset="0"/>
              </a:rPr>
              <a:t>h</a:t>
            </a:r>
            <a:r>
              <a:rPr lang="en-US" sz="2400" b="1" u="sng" dirty="0">
                <a:solidFill>
                  <a:srgbClr val="0070C0"/>
                </a:solidFill>
                <a:cs typeface="Arial" panose="020B0604020202020204" pitchFamily="34" charset="0"/>
              </a:rPr>
              <a:t>3</a:t>
            </a:r>
            <a:r>
              <a:rPr lang="vi-VN" sz="2400" b="1" u="sng" dirty="0">
                <a:solidFill>
                  <a:srgbClr val="0070C0"/>
                </a:solidFill>
                <a:cs typeface="Arial" panose="020B0604020202020204" pitchFamily="34" charset="0"/>
              </a:rPr>
              <a:t>0 ngày </a:t>
            </a:r>
            <a:r>
              <a:rPr lang="en-US" sz="2400" b="1" u="sng" dirty="0">
                <a:solidFill>
                  <a:srgbClr val="0070C0"/>
                </a:solidFill>
                <a:cs typeface="Arial" panose="020B0604020202020204" pitchFamily="34" charset="0"/>
              </a:rPr>
              <a:t>03</a:t>
            </a:r>
            <a:r>
              <a:rPr lang="vi-VN" sz="2400" b="1" u="sng" dirty="0">
                <a:solidFill>
                  <a:srgbClr val="0070C0"/>
                </a:solidFill>
                <a:cs typeface="Arial" panose="020B0604020202020204" pitchFamily="34" charset="0"/>
              </a:rPr>
              <a:t>-2-2020:</a:t>
            </a:r>
          </a:p>
          <a:p>
            <a:pPr marL="205978" lvl="1" indent="0" algn="just">
              <a:buNone/>
            </a:pPr>
            <a:r>
              <a:rPr lang="vi-VN" sz="2100" dirty="0" smtClean="0">
                <a:solidFill>
                  <a:srgbClr val="0070C0"/>
                </a:solidFill>
                <a:cs typeface="Arial" panose="020B0604020202020204" pitchFamily="34" charset="0"/>
              </a:rPr>
              <a:t>- </a:t>
            </a:r>
            <a:r>
              <a:rPr lang="vi-VN" sz="2100" dirty="0">
                <a:solidFill>
                  <a:srgbClr val="0070C0"/>
                </a:solidFill>
                <a:cs typeface="Arial" panose="020B0604020202020204" pitchFamily="34" charset="0"/>
              </a:rPr>
              <a:t>Thế giới:</a:t>
            </a:r>
            <a:r>
              <a:rPr lang="vi-VN" sz="2100" dirty="0">
                <a:solidFill>
                  <a:srgbClr val="0070C0"/>
                </a:solidFill>
              </a:rPr>
              <a:t>Tổng số trường hợp mắc: </a:t>
            </a:r>
            <a:r>
              <a:rPr lang="vi-VN" sz="2100" b="1" dirty="0">
                <a:solidFill>
                  <a:srgbClr val="0070C0"/>
                </a:solidFill>
              </a:rPr>
              <a:t>1</a:t>
            </a:r>
            <a:r>
              <a:rPr lang="en-US" sz="2100" b="1" dirty="0">
                <a:solidFill>
                  <a:srgbClr val="0070C0"/>
                </a:solidFill>
              </a:rPr>
              <a:t>7</a:t>
            </a:r>
            <a:r>
              <a:rPr lang="vi-VN" sz="2100" b="1" dirty="0">
                <a:solidFill>
                  <a:srgbClr val="0070C0"/>
                </a:solidFill>
              </a:rPr>
              <a:t>.</a:t>
            </a:r>
            <a:r>
              <a:rPr lang="en-US" sz="2100" b="1" dirty="0">
                <a:solidFill>
                  <a:srgbClr val="0070C0"/>
                </a:solidFill>
              </a:rPr>
              <a:t>387</a:t>
            </a:r>
            <a:r>
              <a:rPr lang="vi-VN" sz="2100" dirty="0">
                <a:solidFill>
                  <a:srgbClr val="0070C0"/>
                </a:solidFill>
              </a:rPr>
              <a:t>, Tử vong </a:t>
            </a:r>
            <a:r>
              <a:rPr lang="vi-VN" sz="2100" b="1" dirty="0">
                <a:solidFill>
                  <a:srgbClr val="0070C0"/>
                </a:solidFill>
              </a:rPr>
              <a:t>3</a:t>
            </a:r>
            <a:r>
              <a:rPr lang="en-US" sz="2100" b="1" dirty="0">
                <a:solidFill>
                  <a:srgbClr val="0070C0"/>
                </a:solidFill>
              </a:rPr>
              <a:t>62</a:t>
            </a:r>
            <a:r>
              <a:rPr lang="vi-VN" sz="2100" dirty="0">
                <a:solidFill>
                  <a:srgbClr val="0070C0"/>
                </a:solidFill>
              </a:rPr>
              <a:t> người, gồm Trung Quốc 3</a:t>
            </a:r>
            <a:r>
              <a:rPr lang="en-US" sz="2100" dirty="0">
                <a:solidFill>
                  <a:srgbClr val="0070C0"/>
                </a:solidFill>
              </a:rPr>
              <a:t>61</a:t>
            </a:r>
            <a:r>
              <a:rPr lang="vi-VN" sz="2100" dirty="0">
                <a:solidFill>
                  <a:srgbClr val="0070C0"/>
                </a:solidFill>
              </a:rPr>
              <a:t> và Phillippines 01. </a:t>
            </a:r>
          </a:p>
          <a:p>
            <a:pPr marL="205978" lvl="1" indent="0" algn="just">
              <a:buNone/>
            </a:pPr>
            <a:r>
              <a:rPr lang="vi-VN" sz="2100" dirty="0">
                <a:solidFill>
                  <a:srgbClr val="0070C0"/>
                </a:solidFill>
              </a:rPr>
              <a:t>- Việt Nam: </a:t>
            </a:r>
            <a:r>
              <a:rPr lang="vi-VN" sz="2100" b="1" dirty="0" smtClean="0">
                <a:solidFill>
                  <a:srgbClr val="0070C0"/>
                </a:solidFill>
              </a:rPr>
              <a:t>0</a:t>
            </a:r>
            <a:r>
              <a:rPr lang="en-US" sz="2100" b="1" dirty="0" smtClean="0">
                <a:solidFill>
                  <a:srgbClr val="0070C0"/>
                </a:solidFill>
              </a:rPr>
              <a:t>8</a:t>
            </a:r>
            <a:r>
              <a:rPr lang="vi-VN" sz="2100" dirty="0" smtClean="0">
                <a:solidFill>
                  <a:srgbClr val="0070C0"/>
                </a:solidFill>
              </a:rPr>
              <a:t> </a:t>
            </a:r>
            <a:r>
              <a:rPr lang="vi-VN" sz="2100" dirty="0">
                <a:solidFill>
                  <a:srgbClr val="0070C0"/>
                </a:solidFill>
              </a:rPr>
              <a:t>người mắc nCoV. Trong đó: 02 cha con người Trung Quốc (02 người đã khỏi); </a:t>
            </a:r>
            <a:r>
              <a:rPr lang="vi-VN" sz="2100" dirty="0" smtClean="0">
                <a:solidFill>
                  <a:srgbClr val="0070C0"/>
                </a:solidFill>
              </a:rPr>
              <a:t>0</a:t>
            </a:r>
            <a:r>
              <a:rPr lang="en-US" sz="2100" dirty="0" smtClean="0">
                <a:solidFill>
                  <a:srgbClr val="0070C0"/>
                </a:solidFill>
              </a:rPr>
              <a:t>4</a:t>
            </a:r>
            <a:r>
              <a:rPr lang="vi-VN" sz="2100" dirty="0" smtClean="0">
                <a:solidFill>
                  <a:srgbClr val="0070C0"/>
                </a:solidFill>
              </a:rPr>
              <a:t> </a:t>
            </a:r>
            <a:r>
              <a:rPr lang="vi-VN" sz="2100" dirty="0">
                <a:solidFill>
                  <a:srgbClr val="0070C0"/>
                </a:solidFill>
              </a:rPr>
              <a:t>công dân Việt Nam đều trở về từ Vũ Hán; 01 công dân Việt Nam là lễ tân có tiếp xúc gần với 2 cha con người Trung Quốc; 01 công dân Mỹ đến Việt Nam, trước đó có quá cảnh tại Vũ Hán. Và Campuchia cũng đã có 01 ca nhiễm nCoV.</a:t>
            </a:r>
            <a:endParaRPr lang="vi-VN" sz="2100" dirty="0">
              <a:solidFill>
                <a:srgbClr val="0070C0"/>
              </a:solidFill>
            </a:endParaRPr>
          </a:p>
        </p:txBody>
      </p:sp>
    </p:spTree>
    <p:extLst>
      <p:ext uri="{BB962C8B-B14F-4D97-AF65-F5344CB8AC3E}">
        <p14:creationId xmlns:p14="http://schemas.microsoft.com/office/powerpoint/2010/main" val="1463318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a:t>
            </a:r>
            <a:r>
              <a:rPr lang="en-US" b="1" dirty="0" err="1" smtClean="0"/>
              <a:t>Hướng</a:t>
            </a:r>
            <a:r>
              <a:rPr lang="en-US" b="1" dirty="0" smtClean="0"/>
              <a:t> </a:t>
            </a:r>
            <a:r>
              <a:rPr lang="en-US" b="1" dirty="0" err="1" smtClean="0"/>
              <a:t>dẫn</a:t>
            </a:r>
            <a:r>
              <a:rPr lang="en-US" b="1" dirty="0" smtClean="0"/>
              <a:t> </a:t>
            </a:r>
            <a:r>
              <a:rPr lang="en-US" b="1" dirty="0" err="1" smtClean="0"/>
              <a:t>các</a:t>
            </a:r>
            <a:r>
              <a:rPr lang="en-US" b="1" dirty="0" smtClean="0"/>
              <a:t> </a:t>
            </a:r>
            <a:r>
              <a:rPr lang="en-US" b="1" dirty="0" err="1" smtClean="0"/>
              <a:t>biện</a:t>
            </a:r>
            <a:r>
              <a:rPr lang="en-US" b="1" dirty="0" smtClean="0"/>
              <a:t> </a:t>
            </a:r>
            <a:r>
              <a:rPr lang="en-US" b="1" dirty="0" err="1" smtClean="0"/>
              <a:t>pháp</a:t>
            </a:r>
            <a:r>
              <a:rPr lang="en-US" b="1" dirty="0" smtClean="0"/>
              <a:t> </a:t>
            </a:r>
            <a:r>
              <a:rPr lang="en-US" b="1" dirty="0" err="1" smtClean="0"/>
              <a:t>phòng</a:t>
            </a:r>
            <a:r>
              <a:rPr lang="en-US" b="1" dirty="0" smtClean="0"/>
              <a:t> </a:t>
            </a:r>
            <a:r>
              <a:rPr lang="en-US" b="1" dirty="0" err="1" smtClean="0"/>
              <a:t>bệnh</a:t>
            </a:r>
            <a:endParaRPr lang="en-US" b="1" dirty="0"/>
          </a:p>
        </p:txBody>
      </p:sp>
      <p:sp>
        <p:nvSpPr>
          <p:cNvPr id="3" name="Content Placeholder 2"/>
          <p:cNvSpPr>
            <a:spLocks noGrp="1"/>
          </p:cNvSpPr>
          <p:nvPr>
            <p:ph idx="1"/>
          </p:nvPr>
        </p:nvSpPr>
        <p:spPr>
          <a:xfrm>
            <a:off x="457200" y="1524000"/>
            <a:ext cx="8229600" cy="4953000"/>
          </a:xfrm>
        </p:spPr>
        <p:txBody>
          <a:bodyPr/>
          <a:lstStyle/>
          <a:p>
            <a:pPr algn="just">
              <a:spcBef>
                <a:spcPts val="600"/>
              </a:spcBef>
            </a:pPr>
            <a:r>
              <a:rPr lang="en-US" sz="2000" dirty="0" err="1" smtClean="0">
                <a:solidFill>
                  <a:srgbClr val="0070C0"/>
                </a:solidFill>
              </a:rPr>
              <a:t>Thực</a:t>
            </a:r>
            <a:r>
              <a:rPr lang="en-US" sz="2000" dirty="0" smtClean="0">
                <a:solidFill>
                  <a:srgbClr val="0070C0"/>
                </a:solidFill>
              </a:rPr>
              <a:t> </a:t>
            </a:r>
            <a:r>
              <a:rPr lang="en-US" sz="2000" dirty="0" err="1" smtClean="0">
                <a:solidFill>
                  <a:srgbClr val="0070C0"/>
                </a:solidFill>
              </a:rPr>
              <a:t>hiện</a:t>
            </a:r>
            <a:r>
              <a:rPr lang="en-US" sz="2000" dirty="0" smtClean="0">
                <a:solidFill>
                  <a:srgbClr val="0070C0"/>
                </a:solidFill>
              </a:rPr>
              <a:t> </a:t>
            </a:r>
            <a:r>
              <a:rPr lang="en-US" sz="2000" dirty="0" err="1" smtClean="0">
                <a:solidFill>
                  <a:srgbClr val="0070C0"/>
                </a:solidFill>
              </a:rPr>
              <a:t>vệ</a:t>
            </a:r>
            <a:r>
              <a:rPr lang="en-US" sz="2000" dirty="0" smtClean="0">
                <a:solidFill>
                  <a:srgbClr val="0070C0"/>
                </a:solidFill>
              </a:rPr>
              <a:t> </a:t>
            </a:r>
            <a:r>
              <a:rPr lang="en-US" sz="2000" dirty="0" err="1" smtClean="0">
                <a:solidFill>
                  <a:srgbClr val="0070C0"/>
                </a:solidFill>
              </a:rPr>
              <a:t>sinh</a:t>
            </a:r>
            <a:r>
              <a:rPr lang="en-US" sz="2000" dirty="0" smtClean="0">
                <a:solidFill>
                  <a:srgbClr val="0070C0"/>
                </a:solidFill>
              </a:rPr>
              <a:t> </a:t>
            </a:r>
            <a:r>
              <a:rPr lang="en-US" sz="2000" dirty="0" err="1" smtClean="0">
                <a:solidFill>
                  <a:srgbClr val="0070C0"/>
                </a:solidFill>
              </a:rPr>
              <a:t>cá</a:t>
            </a:r>
            <a:r>
              <a:rPr lang="en-US" sz="2000" dirty="0" smtClean="0">
                <a:solidFill>
                  <a:srgbClr val="0070C0"/>
                </a:solidFill>
              </a:rPr>
              <a:t> </a:t>
            </a:r>
            <a:r>
              <a:rPr lang="en-US" sz="2000" dirty="0" err="1" smtClean="0">
                <a:solidFill>
                  <a:srgbClr val="0070C0"/>
                </a:solidFill>
              </a:rPr>
              <a:t>nhân</a:t>
            </a:r>
            <a:r>
              <a:rPr lang="en-US" sz="2000" dirty="0" smtClean="0">
                <a:solidFill>
                  <a:srgbClr val="0070C0"/>
                </a:solidFill>
              </a:rPr>
              <a:t>.</a:t>
            </a:r>
          </a:p>
          <a:p>
            <a:pPr>
              <a:spcBef>
                <a:spcPts val="600"/>
              </a:spcBef>
            </a:pPr>
            <a:r>
              <a:rPr lang="en-US" sz="2000" dirty="0" err="1" smtClean="0">
                <a:solidFill>
                  <a:srgbClr val="0070C0"/>
                </a:solidFill>
              </a:rPr>
              <a:t>Rửa</a:t>
            </a:r>
            <a:r>
              <a:rPr lang="en-US" sz="2000" dirty="0" smtClean="0">
                <a:solidFill>
                  <a:srgbClr val="0070C0"/>
                </a:solidFill>
              </a:rPr>
              <a:t> </a:t>
            </a:r>
            <a:r>
              <a:rPr lang="en-US" sz="2000" dirty="0" err="1" smtClean="0">
                <a:solidFill>
                  <a:srgbClr val="0070C0"/>
                </a:solidFill>
              </a:rPr>
              <a:t>tay</a:t>
            </a:r>
            <a:r>
              <a:rPr lang="en-US" sz="2000" dirty="0" smtClean="0">
                <a:solidFill>
                  <a:srgbClr val="0070C0"/>
                </a:solidFill>
              </a:rPr>
              <a:t> </a:t>
            </a:r>
            <a:r>
              <a:rPr lang="en-US" sz="2000" dirty="0" err="1" smtClean="0">
                <a:solidFill>
                  <a:srgbClr val="0070C0"/>
                </a:solidFill>
              </a:rPr>
              <a:t>bằng</a:t>
            </a:r>
            <a:r>
              <a:rPr lang="en-US" sz="2000" dirty="0" smtClean="0">
                <a:solidFill>
                  <a:srgbClr val="0070C0"/>
                </a:solidFill>
              </a:rPr>
              <a:t> </a:t>
            </a:r>
            <a:r>
              <a:rPr lang="en-US" sz="2000" dirty="0" err="1" smtClean="0">
                <a:solidFill>
                  <a:srgbClr val="0070C0"/>
                </a:solidFill>
              </a:rPr>
              <a:t>xà</a:t>
            </a:r>
            <a:r>
              <a:rPr lang="en-US" sz="2000" dirty="0" smtClean="0">
                <a:solidFill>
                  <a:srgbClr val="0070C0"/>
                </a:solidFill>
              </a:rPr>
              <a:t> </a:t>
            </a:r>
            <a:r>
              <a:rPr lang="en-US" sz="2000" dirty="0" err="1" smtClean="0">
                <a:solidFill>
                  <a:srgbClr val="0070C0"/>
                </a:solidFill>
              </a:rPr>
              <a:t>phòng</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nước</a:t>
            </a:r>
            <a:r>
              <a:rPr lang="en-US" sz="2000" dirty="0" smtClean="0">
                <a:solidFill>
                  <a:srgbClr val="0070C0"/>
                </a:solidFill>
              </a:rPr>
              <a:t> </a:t>
            </a:r>
            <a:r>
              <a:rPr lang="en-US" sz="2000" dirty="0" err="1" smtClean="0">
                <a:solidFill>
                  <a:srgbClr val="0070C0"/>
                </a:solidFill>
              </a:rPr>
              <a:t>sạch</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ít</a:t>
            </a:r>
            <a:r>
              <a:rPr lang="en-US" sz="2000" dirty="0" smtClean="0">
                <a:solidFill>
                  <a:srgbClr val="0070C0"/>
                </a:solidFill>
              </a:rPr>
              <a:t> </a:t>
            </a:r>
            <a:r>
              <a:rPr lang="en-US" sz="2000" dirty="0" err="1" smtClean="0">
                <a:solidFill>
                  <a:srgbClr val="0070C0"/>
                </a:solidFill>
              </a:rPr>
              <a:t>nhất</a:t>
            </a:r>
            <a:r>
              <a:rPr lang="en-US" sz="2000" dirty="0" smtClean="0">
                <a:solidFill>
                  <a:srgbClr val="0070C0"/>
                </a:solidFill>
              </a:rPr>
              <a:t> 20 </a:t>
            </a:r>
            <a:r>
              <a:rPr lang="en-US" sz="2000" dirty="0" err="1" smtClean="0">
                <a:solidFill>
                  <a:srgbClr val="0070C0"/>
                </a:solidFill>
              </a:rPr>
              <a:t>giây</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trường</a:t>
            </a:r>
            <a:r>
              <a:rPr lang="en-US" sz="2000" dirty="0" smtClean="0">
                <a:solidFill>
                  <a:srgbClr val="0070C0"/>
                </a:solidFill>
              </a:rPr>
              <a:t> </a:t>
            </a:r>
            <a:r>
              <a:rPr lang="en-US" sz="2000" dirty="0" err="1" smtClean="0">
                <a:solidFill>
                  <a:srgbClr val="0070C0"/>
                </a:solidFill>
              </a:rPr>
              <a:t>hợp</a:t>
            </a:r>
            <a:r>
              <a:rPr lang="en-US" sz="2000" dirty="0" smtClean="0">
                <a:solidFill>
                  <a:srgbClr val="0070C0"/>
                </a:solidFill>
              </a:rPr>
              <a:t>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xà</a:t>
            </a:r>
            <a:r>
              <a:rPr lang="en-US" sz="2000" dirty="0" smtClean="0">
                <a:solidFill>
                  <a:srgbClr val="0070C0"/>
                </a:solidFill>
              </a:rPr>
              <a:t> </a:t>
            </a:r>
            <a:r>
              <a:rPr lang="en-US" sz="2000" dirty="0" err="1" smtClean="0">
                <a:solidFill>
                  <a:srgbClr val="0070C0"/>
                </a:solidFill>
              </a:rPr>
              <a:t>phòng</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nước</a:t>
            </a:r>
            <a:r>
              <a:rPr lang="en-US" sz="2000" dirty="0" smtClean="0">
                <a:solidFill>
                  <a:srgbClr val="0070C0"/>
                </a:solidFill>
              </a:rPr>
              <a:t> </a:t>
            </a:r>
            <a:r>
              <a:rPr lang="en-US" sz="2000" dirty="0" err="1" smtClean="0">
                <a:solidFill>
                  <a:srgbClr val="0070C0"/>
                </a:solidFill>
              </a:rPr>
              <a:t>sạch</a:t>
            </a:r>
            <a:r>
              <a:rPr lang="en-US" sz="2000" dirty="0" smtClean="0">
                <a:solidFill>
                  <a:srgbClr val="0070C0"/>
                </a:solidFill>
              </a:rPr>
              <a:t> </a:t>
            </a:r>
            <a:r>
              <a:rPr lang="en-US" sz="2000" dirty="0" err="1" smtClean="0">
                <a:solidFill>
                  <a:srgbClr val="0070C0"/>
                </a:solidFill>
              </a:rPr>
              <a:t>thì</a:t>
            </a:r>
            <a:r>
              <a:rPr lang="en-US" sz="2000" dirty="0" smtClean="0">
                <a:solidFill>
                  <a:srgbClr val="0070C0"/>
                </a:solidFill>
              </a:rPr>
              <a:t> </a:t>
            </a:r>
            <a:r>
              <a:rPr lang="en-US" sz="2000" dirty="0" err="1" smtClean="0">
                <a:solidFill>
                  <a:srgbClr val="0070C0"/>
                </a:solidFill>
              </a:rPr>
              <a:t>dùng</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sản</a:t>
            </a:r>
            <a:r>
              <a:rPr lang="en-US" sz="2000" dirty="0" smtClean="0">
                <a:solidFill>
                  <a:srgbClr val="0070C0"/>
                </a:solidFill>
              </a:rPr>
              <a:t> </a:t>
            </a:r>
            <a:r>
              <a:rPr lang="en-US" sz="2000" dirty="0" err="1" smtClean="0">
                <a:solidFill>
                  <a:srgbClr val="0070C0"/>
                </a:solidFill>
              </a:rPr>
              <a:t>phẩm</a:t>
            </a:r>
            <a:r>
              <a:rPr lang="en-US" sz="2000" dirty="0" smtClean="0">
                <a:solidFill>
                  <a:srgbClr val="0070C0"/>
                </a:solidFill>
              </a:rPr>
              <a:t> </a:t>
            </a:r>
            <a:r>
              <a:rPr lang="en-US" sz="2000" dirty="0" err="1" smtClean="0">
                <a:solidFill>
                  <a:srgbClr val="0070C0"/>
                </a:solidFill>
              </a:rPr>
              <a:t>vệ</a:t>
            </a:r>
            <a:r>
              <a:rPr lang="en-US" sz="2000" dirty="0" smtClean="0">
                <a:solidFill>
                  <a:srgbClr val="0070C0"/>
                </a:solidFill>
              </a:rPr>
              <a:t> </a:t>
            </a:r>
            <a:r>
              <a:rPr lang="en-US" sz="2000" dirty="0" err="1" smtClean="0">
                <a:solidFill>
                  <a:srgbClr val="0070C0"/>
                </a:solidFill>
              </a:rPr>
              <a:t>sinh</a:t>
            </a:r>
            <a:r>
              <a:rPr lang="en-US" sz="2000" dirty="0" smtClean="0">
                <a:solidFill>
                  <a:srgbClr val="0070C0"/>
                </a:solidFill>
              </a:rPr>
              <a:t> </a:t>
            </a:r>
            <a:r>
              <a:rPr lang="en-US" sz="2000" dirty="0" err="1" smtClean="0">
                <a:solidFill>
                  <a:srgbClr val="0070C0"/>
                </a:solidFill>
              </a:rPr>
              <a:t>tay</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chứa</a:t>
            </a:r>
            <a:r>
              <a:rPr lang="en-US" sz="2000" dirty="0" smtClean="0">
                <a:solidFill>
                  <a:srgbClr val="0070C0"/>
                </a:solidFill>
              </a:rPr>
              <a:t> </a:t>
            </a:r>
            <a:r>
              <a:rPr lang="en-US" sz="2000" dirty="0" err="1" smtClean="0">
                <a:solidFill>
                  <a:srgbClr val="0070C0"/>
                </a:solidFill>
              </a:rPr>
              <a:t>cồn</a:t>
            </a:r>
            <a:r>
              <a:rPr lang="en-US" sz="2000" dirty="0" smtClean="0">
                <a:solidFill>
                  <a:srgbClr val="0070C0"/>
                </a:solidFill>
              </a:rPr>
              <a:t> (</a:t>
            </a:r>
            <a:r>
              <a:rPr lang="en-US" sz="2000" dirty="0" err="1" smtClean="0">
                <a:solidFill>
                  <a:srgbClr val="0070C0"/>
                </a:solidFill>
              </a:rPr>
              <a:t>ít</a:t>
            </a:r>
            <a:r>
              <a:rPr lang="en-US" sz="2000" dirty="0" smtClean="0">
                <a:solidFill>
                  <a:srgbClr val="0070C0"/>
                </a:solidFill>
              </a:rPr>
              <a:t> </a:t>
            </a:r>
            <a:r>
              <a:rPr lang="en-US" sz="2000" dirty="0" err="1" smtClean="0">
                <a:solidFill>
                  <a:srgbClr val="0070C0"/>
                </a:solidFill>
              </a:rPr>
              <a:t>nhất</a:t>
            </a:r>
            <a:r>
              <a:rPr lang="en-US" sz="2000" dirty="0" smtClean="0">
                <a:solidFill>
                  <a:srgbClr val="0070C0"/>
                </a:solidFill>
              </a:rPr>
              <a:t> 60% </a:t>
            </a:r>
            <a:r>
              <a:rPr lang="en-US" sz="2000" dirty="0" err="1" smtClean="0">
                <a:solidFill>
                  <a:srgbClr val="0070C0"/>
                </a:solidFill>
              </a:rPr>
              <a:t>cồn</a:t>
            </a:r>
            <a:r>
              <a:rPr lang="en-US" sz="2000" dirty="0" smtClean="0">
                <a:solidFill>
                  <a:srgbClr val="0070C0"/>
                </a:solidFill>
              </a:rPr>
              <a:t>).</a:t>
            </a:r>
          </a:p>
          <a:p>
            <a:pPr>
              <a:spcBef>
                <a:spcPts val="600"/>
              </a:spcBef>
            </a:pP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 </a:t>
            </a:r>
            <a:r>
              <a:rPr lang="en-US" sz="2000" dirty="0" err="1" smtClean="0">
                <a:solidFill>
                  <a:srgbClr val="0070C0"/>
                </a:solidFill>
              </a:rPr>
              <a:t>gần</a:t>
            </a:r>
            <a:r>
              <a:rPr lang="en-US" sz="2000" dirty="0" smtClean="0">
                <a:solidFill>
                  <a:srgbClr val="0070C0"/>
                </a:solidFill>
              </a:rPr>
              <a:t> </a:t>
            </a:r>
            <a:r>
              <a:rPr lang="en-US" sz="2000" dirty="0" err="1" smtClean="0">
                <a:solidFill>
                  <a:srgbClr val="0070C0"/>
                </a:solidFill>
              </a:rPr>
              <a:t>với</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nghi</a:t>
            </a:r>
            <a:r>
              <a:rPr lang="en-US" sz="2000" dirty="0" smtClean="0">
                <a:solidFill>
                  <a:srgbClr val="0070C0"/>
                </a:solidFill>
              </a:rPr>
              <a:t> </a:t>
            </a:r>
            <a:r>
              <a:rPr lang="en-US" sz="2000" dirty="0" err="1" smtClean="0">
                <a:solidFill>
                  <a:srgbClr val="0070C0"/>
                </a:solidFill>
              </a:rPr>
              <a:t>ngờ</a:t>
            </a:r>
            <a:r>
              <a:rPr lang="en-US" sz="2000" dirty="0" smtClean="0">
                <a:solidFill>
                  <a:srgbClr val="0070C0"/>
                </a:solidFill>
              </a:rPr>
              <a:t> </a:t>
            </a:r>
            <a:r>
              <a:rPr lang="en-US" sz="2000" dirty="0" err="1" smtClean="0">
                <a:solidFill>
                  <a:srgbClr val="0070C0"/>
                </a:solidFill>
              </a:rPr>
              <a:t>mắc</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nCoV</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vòng</a:t>
            </a:r>
            <a:r>
              <a:rPr lang="en-US" sz="2000" dirty="0" smtClean="0">
                <a:solidFill>
                  <a:srgbClr val="0070C0"/>
                </a:solidFill>
              </a:rPr>
              <a:t> 14 </a:t>
            </a:r>
            <a:r>
              <a:rPr lang="en-US" sz="2000" dirty="0" err="1" smtClean="0">
                <a:solidFill>
                  <a:srgbClr val="0070C0"/>
                </a:solidFill>
              </a:rPr>
              <a:t>ngày</a:t>
            </a:r>
            <a:r>
              <a:rPr lang="en-US" sz="2000" dirty="0" smtClean="0">
                <a:solidFill>
                  <a:srgbClr val="0070C0"/>
                </a:solidFill>
              </a:rPr>
              <a:t> </a:t>
            </a:r>
            <a:r>
              <a:rPr lang="en-US" sz="2000" dirty="0" err="1" smtClean="0">
                <a:solidFill>
                  <a:srgbClr val="0070C0"/>
                </a:solidFill>
              </a:rPr>
              <a:t>phải</a:t>
            </a:r>
            <a:r>
              <a:rPr lang="en-US" sz="2000" dirty="0" smtClean="0">
                <a:solidFill>
                  <a:srgbClr val="0070C0"/>
                </a:solidFill>
              </a:rPr>
              <a:t> </a:t>
            </a:r>
            <a:r>
              <a:rPr lang="en-US" sz="2000" dirty="0" err="1" smtClean="0">
                <a:solidFill>
                  <a:srgbClr val="0070C0"/>
                </a:solidFill>
              </a:rPr>
              <a:t>thông</a:t>
            </a:r>
            <a:r>
              <a:rPr lang="en-US" sz="2000" dirty="0" smtClean="0">
                <a:solidFill>
                  <a:srgbClr val="0070C0"/>
                </a:solidFill>
              </a:rPr>
              <a:t> </a:t>
            </a:r>
            <a:r>
              <a:rPr lang="en-US" sz="2000" dirty="0" err="1" smtClean="0">
                <a:solidFill>
                  <a:srgbClr val="0070C0"/>
                </a:solidFill>
              </a:rPr>
              <a:t>báo</a:t>
            </a:r>
            <a:r>
              <a:rPr lang="en-US" sz="2000" dirty="0" smtClean="0">
                <a:solidFill>
                  <a:srgbClr val="0070C0"/>
                </a:solidFill>
              </a:rPr>
              <a:t> </a:t>
            </a:r>
            <a:r>
              <a:rPr lang="en-US" sz="2000" dirty="0" err="1" smtClean="0">
                <a:solidFill>
                  <a:srgbClr val="0070C0"/>
                </a:solidFill>
              </a:rPr>
              <a:t>cho</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cơ</a:t>
            </a:r>
            <a:r>
              <a:rPr lang="en-US" sz="2000" dirty="0" smtClean="0">
                <a:solidFill>
                  <a:srgbClr val="0070C0"/>
                </a:solidFill>
              </a:rPr>
              <a:t> </a:t>
            </a:r>
            <a:r>
              <a:rPr lang="en-US" sz="2000" dirty="0" err="1" smtClean="0">
                <a:solidFill>
                  <a:srgbClr val="0070C0"/>
                </a:solidFill>
              </a:rPr>
              <a:t>sở</a:t>
            </a:r>
            <a:r>
              <a:rPr lang="en-US" sz="2000" dirty="0" smtClean="0">
                <a:solidFill>
                  <a:srgbClr val="0070C0"/>
                </a:solidFill>
              </a:rPr>
              <a:t> y </a:t>
            </a:r>
            <a:r>
              <a:rPr lang="en-US" sz="2000" dirty="0" err="1" smtClean="0">
                <a:solidFill>
                  <a:srgbClr val="0070C0"/>
                </a:solidFill>
              </a:rPr>
              <a:t>tế</a:t>
            </a:r>
            <a:r>
              <a:rPr lang="en-US" sz="2000" dirty="0" smtClean="0">
                <a:solidFill>
                  <a:srgbClr val="0070C0"/>
                </a:solidFill>
              </a:rPr>
              <a:t> </a:t>
            </a:r>
            <a:r>
              <a:rPr lang="en-US" sz="2000" dirty="0" err="1" smtClean="0">
                <a:solidFill>
                  <a:srgbClr val="0070C0"/>
                </a:solidFill>
              </a:rPr>
              <a:t>địa</a:t>
            </a:r>
            <a:r>
              <a:rPr lang="en-US" sz="2000" dirty="0" smtClean="0">
                <a:solidFill>
                  <a:srgbClr val="0070C0"/>
                </a:solidFill>
              </a:rPr>
              <a:t> </a:t>
            </a:r>
            <a:r>
              <a:rPr lang="en-US" sz="2000" dirty="0" err="1" smtClean="0">
                <a:solidFill>
                  <a:srgbClr val="0070C0"/>
                </a:solidFill>
              </a:rPr>
              <a:t>phương</a:t>
            </a:r>
            <a:r>
              <a:rPr lang="en-US" sz="2000" dirty="0">
                <a:solidFill>
                  <a:srgbClr val="0070C0"/>
                </a:solidFill>
              </a:rPr>
              <a:t>,</a:t>
            </a:r>
            <a:r>
              <a:rPr lang="en-US" sz="2000" dirty="0" smtClean="0">
                <a:solidFill>
                  <a:srgbClr val="0070C0"/>
                </a:solidFill>
              </a:rPr>
              <a:t> </a:t>
            </a:r>
            <a:r>
              <a:rPr lang="en-US" sz="2000" dirty="0" err="1" smtClean="0">
                <a:solidFill>
                  <a:srgbClr val="0070C0"/>
                </a:solidFill>
              </a:rPr>
              <a:t>phải</a:t>
            </a:r>
            <a:r>
              <a:rPr lang="en-US" sz="2000" dirty="0" smtClean="0">
                <a:solidFill>
                  <a:srgbClr val="0070C0"/>
                </a:solidFill>
              </a:rPr>
              <a:t> </a:t>
            </a:r>
            <a:r>
              <a:rPr lang="en-US" sz="2000" dirty="0" err="1" smtClean="0">
                <a:solidFill>
                  <a:srgbClr val="0070C0"/>
                </a:solidFill>
              </a:rPr>
              <a:t>đeo</a:t>
            </a:r>
            <a:r>
              <a:rPr lang="en-US" sz="2000" dirty="0" smtClean="0">
                <a:solidFill>
                  <a:srgbClr val="0070C0"/>
                </a:solidFill>
              </a:rPr>
              <a:t> </a:t>
            </a:r>
            <a:r>
              <a:rPr lang="en-US" sz="2000" dirty="0" err="1" smtClean="0">
                <a:solidFill>
                  <a:srgbClr val="0070C0"/>
                </a:solidFill>
              </a:rPr>
              <a:t>khẩu</a:t>
            </a:r>
            <a:r>
              <a:rPr lang="en-US" sz="2000" dirty="0" smtClean="0">
                <a:solidFill>
                  <a:srgbClr val="0070C0"/>
                </a:solidFill>
              </a:rPr>
              <a:t> </a:t>
            </a:r>
            <a:r>
              <a:rPr lang="en-US" sz="2000" dirty="0" err="1" smtClean="0">
                <a:solidFill>
                  <a:srgbClr val="0070C0"/>
                </a:solidFill>
              </a:rPr>
              <a:t>trang</a:t>
            </a:r>
            <a:r>
              <a:rPr lang="en-US" sz="2000" dirty="0" smtClean="0">
                <a:solidFill>
                  <a:srgbClr val="0070C0"/>
                </a:solidFill>
              </a:rPr>
              <a:t>, </a:t>
            </a:r>
            <a:r>
              <a:rPr lang="en-US" sz="2000" dirty="0" err="1" smtClean="0">
                <a:solidFill>
                  <a:srgbClr val="0070C0"/>
                </a:solidFill>
              </a:rPr>
              <a:t>hạn</a:t>
            </a:r>
            <a:r>
              <a:rPr lang="en-US" sz="2000" dirty="0" smtClean="0">
                <a:solidFill>
                  <a:srgbClr val="0070C0"/>
                </a:solidFill>
              </a:rPr>
              <a:t> </a:t>
            </a:r>
            <a:r>
              <a:rPr lang="en-US" sz="2000" dirty="0" err="1" smtClean="0">
                <a:solidFill>
                  <a:srgbClr val="0070C0"/>
                </a:solidFill>
              </a:rPr>
              <a:t>chế</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 </a:t>
            </a:r>
            <a:r>
              <a:rPr lang="en-US" sz="2000" dirty="0" err="1" smtClean="0">
                <a:solidFill>
                  <a:srgbClr val="0070C0"/>
                </a:solidFill>
              </a:rPr>
              <a:t>với</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khác</a:t>
            </a:r>
            <a:r>
              <a:rPr lang="en-US" sz="2000" dirty="0" smtClean="0">
                <a:solidFill>
                  <a:srgbClr val="0070C0"/>
                </a:solidFill>
              </a:rPr>
              <a:t>.</a:t>
            </a:r>
          </a:p>
          <a:p>
            <a:pPr>
              <a:spcBef>
                <a:spcPts val="600"/>
              </a:spcBef>
            </a:pPr>
            <a:r>
              <a:rPr lang="en-US" sz="2000" dirty="0" err="1" smtClean="0">
                <a:solidFill>
                  <a:srgbClr val="0070C0"/>
                </a:solidFill>
              </a:rPr>
              <a:t>Đeo</a:t>
            </a:r>
            <a:r>
              <a:rPr lang="en-US" sz="2000" dirty="0" smtClean="0">
                <a:solidFill>
                  <a:srgbClr val="0070C0"/>
                </a:solidFill>
              </a:rPr>
              <a:t> </a:t>
            </a:r>
            <a:r>
              <a:rPr lang="en-US" sz="2000" dirty="0" err="1" smtClean="0">
                <a:solidFill>
                  <a:srgbClr val="0070C0"/>
                </a:solidFill>
              </a:rPr>
              <a:t>khẩu</a:t>
            </a:r>
            <a:r>
              <a:rPr lang="en-US" sz="2000" dirty="0" smtClean="0">
                <a:solidFill>
                  <a:srgbClr val="0070C0"/>
                </a:solidFill>
              </a:rPr>
              <a:t> </a:t>
            </a:r>
            <a:r>
              <a:rPr lang="en-US" sz="2000" dirty="0" err="1" smtClean="0">
                <a:solidFill>
                  <a:srgbClr val="0070C0"/>
                </a:solidFill>
              </a:rPr>
              <a:t>trang</a:t>
            </a:r>
            <a:r>
              <a:rPr lang="en-US" sz="2000" dirty="0" smtClean="0">
                <a:solidFill>
                  <a:srgbClr val="0070C0"/>
                </a:solidFill>
              </a:rPr>
              <a:t> ở </a:t>
            </a:r>
            <a:r>
              <a:rPr lang="en-US" sz="2000" dirty="0" err="1" smtClean="0">
                <a:solidFill>
                  <a:srgbClr val="0070C0"/>
                </a:solidFill>
              </a:rPr>
              <a:t>nơi</a:t>
            </a:r>
            <a:r>
              <a:rPr lang="en-US" sz="2000" dirty="0" smtClean="0">
                <a:solidFill>
                  <a:srgbClr val="0070C0"/>
                </a:solidFill>
              </a:rPr>
              <a:t> </a:t>
            </a:r>
            <a:r>
              <a:rPr lang="en-US" sz="2000" dirty="0" err="1" smtClean="0">
                <a:solidFill>
                  <a:srgbClr val="0070C0"/>
                </a:solidFill>
              </a:rPr>
              <a:t>công</a:t>
            </a:r>
            <a:r>
              <a:rPr lang="en-US" sz="2000" dirty="0" smtClean="0">
                <a:solidFill>
                  <a:srgbClr val="0070C0"/>
                </a:solidFill>
              </a:rPr>
              <a:t> </a:t>
            </a:r>
            <a:r>
              <a:rPr lang="en-US" sz="2000" dirty="0" err="1" smtClean="0">
                <a:solidFill>
                  <a:srgbClr val="0070C0"/>
                </a:solidFill>
              </a:rPr>
              <a:t>cộng</a:t>
            </a:r>
            <a:r>
              <a:rPr lang="en-US" sz="2000" dirty="0" smtClean="0">
                <a:solidFill>
                  <a:srgbClr val="0070C0"/>
                </a:solidFill>
              </a:rPr>
              <a:t>, </a:t>
            </a:r>
            <a:r>
              <a:rPr lang="en-US" sz="2000" dirty="0" err="1" smtClean="0">
                <a:solidFill>
                  <a:srgbClr val="0070C0"/>
                </a:solidFill>
              </a:rPr>
              <a:t>che</a:t>
            </a:r>
            <a:r>
              <a:rPr lang="en-US" sz="2000" dirty="0" smtClean="0">
                <a:solidFill>
                  <a:srgbClr val="0070C0"/>
                </a:solidFill>
              </a:rPr>
              <a:t> </a:t>
            </a:r>
            <a:r>
              <a:rPr lang="en-US" sz="2000" dirty="0" err="1" smtClean="0">
                <a:solidFill>
                  <a:srgbClr val="0070C0"/>
                </a:solidFill>
              </a:rPr>
              <a:t>miệng</a:t>
            </a:r>
            <a:r>
              <a:rPr lang="en-US" sz="2000" dirty="0" smtClean="0">
                <a:solidFill>
                  <a:srgbClr val="0070C0"/>
                </a:solidFill>
              </a:rPr>
              <a:t>, </a:t>
            </a:r>
            <a:r>
              <a:rPr lang="en-US" sz="2000" dirty="0" err="1" smtClean="0">
                <a:solidFill>
                  <a:srgbClr val="0070C0"/>
                </a:solidFill>
              </a:rPr>
              <a:t>mũi</a:t>
            </a:r>
            <a:r>
              <a:rPr lang="en-US" sz="2000" dirty="0" smtClean="0">
                <a:solidFill>
                  <a:srgbClr val="0070C0"/>
                </a:solidFill>
              </a:rPr>
              <a:t> </a:t>
            </a:r>
            <a:r>
              <a:rPr lang="en-US" sz="2000" dirty="0" err="1" smtClean="0">
                <a:solidFill>
                  <a:srgbClr val="0070C0"/>
                </a:solidFill>
              </a:rPr>
              <a:t>khi</a:t>
            </a:r>
            <a:r>
              <a:rPr lang="en-US" sz="2000" dirty="0" smtClean="0">
                <a:solidFill>
                  <a:srgbClr val="0070C0"/>
                </a:solidFill>
              </a:rPr>
              <a:t> ho, </a:t>
            </a:r>
            <a:r>
              <a:rPr lang="en-US" sz="2000" dirty="0" err="1" smtClean="0">
                <a:solidFill>
                  <a:srgbClr val="0070C0"/>
                </a:solidFill>
              </a:rPr>
              <a:t>hắt</a:t>
            </a:r>
            <a:r>
              <a:rPr lang="en-US" sz="2000" dirty="0" smtClean="0">
                <a:solidFill>
                  <a:srgbClr val="0070C0"/>
                </a:solidFill>
              </a:rPr>
              <a:t> </a:t>
            </a:r>
            <a:r>
              <a:rPr lang="en-US" sz="2000" dirty="0" err="1" smtClean="0">
                <a:solidFill>
                  <a:srgbClr val="0070C0"/>
                </a:solidFill>
              </a:rPr>
              <a:t>hơi</a:t>
            </a:r>
            <a:r>
              <a:rPr lang="en-US" sz="2000" dirty="0" smtClean="0">
                <a:solidFill>
                  <a:srgbClr val="0070C0"/>
                </a:solidFill>
              </a:rPr>
              <a:t>.</a:t>
            </a:r>
          </a:p>
          <a:p>
            <a:pPr>
              <a:spcBef>
                <a:spcPts val="600"/>
              </a:spcBef>
            </a:pPr>
            <a:r>
              <a:rPr lang="en-US" sz="2000" dirty="0" err="1" smtClean="0">
                <a:solidFill>
                  <a:srgbClr val="0070C0"/>
                </a:solidFill>
              </a:rPr>
              <a:t>Tránh</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 </a:t>
            </a:r>
            <a:r>
              <a:rPr lang="en-US" sz="2000" dirty="0" err="1" smtClean="0">
                <a:solidFill>
                  <a:srgbClr val="0070C0"/>
                </a:solidFill>
              </a:rPr>
              <a:t>gần</a:t>
            </a:r>
            <a:r>
              <a:rPr lang="en-US" sz="2000" dirty="0" smtClean="0">
                <a:solidFill>
                  <a:srgbClr val="0070C0"/>
                </a:solidFill>
              </a:rPr>
              <a:t> </a:t>
            </a:r>
            <a:r>
              <a:rPr lang="en-US" sz="2000" dirty="0" err="1" smtClean="0">
                <a:solidFill>
                  <a:srgbClr val="0070C0"/>
                </a:solidFill>
              </a:rPr>
              <a:t>với</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biểu</a:t>
            </a:r>
            <a:r>
              <a:rPr lang="en-US" sz="2000" dirty="0" smtClean="0">
                <a:solidFill>
                  <a:srgbClr val="0070C0"/>
                </a:solidFill>
              </a:rPr>
              <a:t> </a:t>
            </a:r>
            <a:r>
              <a:rPr lang="en-US" sz="2000" dirty="0" err="1" smtClean="0">
                <a:solidFill>
                  <a:srgbClr val="0070C0"/>
                </a:solidFill>
              </a:rPr>
              <a:t>hiện</a:t>
            </a:r>
            <a:r>
              <a:rPr lang="en-US" sz="2000" dirty="0" smtClean="0">
                <a:solidFill>
                  <a:srgbClr val="0070C0"/>
                </a:solidFill>
              </a:rPr>
              <a:t> </a:t>
            </a:r>
            <a:r>
              <a:rPr lang="en-US" sz="2000" dirty="0" err="1" smtClean="0">
                <a:solidFill>
                  <a:srgbClr val="0070C0"/>
                </a:solidFill>
              </a:rPr>
              <a:t>cúm</a:t>
            </a:r>
            <a:r>
              <a:rPr lang="en-US" sz="2000" dirty="0" smtClean="0">
                <a:solidFill>
                  <a:srgbClr val="0070C0"/>
                </a:solidFill>
              </a:rPr>
              <a:t>.</a:t>
            </a:r>
          </a:p>
          <a:p>
            <a:pPr>
              <a:spcBef>
                <a:spcPts val="600"/>
              </a:spcBef>
            </a:pPr>
            <a:r>
              <a:rPr lang="en-US" sz="2000" dirty="0" err="1" smtClean="0">
                <a:solidFill>
                  <a:srgbClr val="0070C0"/>
                </a:solidFill>
              </a:rPr>
              <a:t>Tập</a:t>
            </a:r>
            <a:r>
              <a:rPr lang="en-US" sz="2000" dirty="0" smtClean="0">
                <a:solidFill>
                  <a:srgbClr val="0070C0"/>
                </a:solidFill>
              </a:rPr>
              <a:t> </a:t>
            </a:r>
            <a:r>
              <a:rPr lang="en-US" sz="2000" dirty="0" err="1" smtClean="0">
                <a:solidFill>
                  <a:srgbClr val="0070C0"/>
                </a:solidFill>
              </a:rPr>
              <a:t>thể</a:t>
            </a:r>
            <a:r>
              <a:rPr lang="en-US" sz="2000" dirty="0" smtClean="0">
                <a:solidFill>
                  <a:srgbClr val="0070C0"/>
                </a:solidFill>
              </a:rPr>
              <a:t> </a:t>
            </a:r>
            <a:r>
              <a:rPr lang="en-US" sz="2000" dirty="0" err="1" smtClean="0">
                <a:solidFill>
                  <a:srgbClr val="0070C0"/>
                </a:solidFill>
              </a:rPr>
              <a:t>dục</a:t>
            </a:r>
            <a:r>
              <a:rPr lang="en-US" sz="2000" dirty="0" smtClean="0">
                <a:solidFill>
                  <a:srgbClr val="0070C0"/>
                </a:solidFill>
              </a:rPr>
              <a:t>, </a:t>
            </a:r>
            <a:r>
              <a:rPr lang="en-US" sz="2000" dirty="0" err="1" smtClean="0">
                <a:solidFill>
                  <a:srgbClr val="0070C0"/>
                </a:solidFill>
              </a:rPr>
              <a:t>ăn</a:t>
            </a:r>
            <a:r>
              <a:rPr lang="en-US" sz="2000" dirty="0" smtClean="0">
                <a:solidFill>
                  <a:srgbClr val="0070C0"/>
                </a:solidFill>
              </a:rPr>
              <a:t> </a:t>
            </a:r>
            <a:r>
              <a:rPr lang="en-US" sz="2000" dirty="0" err="1" smtClean="0">
                <a:solidFill>
                  <a:srgbClr val="0070C0"/>
                </a:solidFill>
              </a:rPr>
              <a:t>chín</a:t>
            </a:r>
            <a:r>
              <a:rPr lang="en-US" sz="2000" dirty="0" smtClean="0">
                <a:solidFill>
                  <a:srgbClr val="0070C0"/>
                </a:solidFill>
              </a:rPr>
              <a:t> </a:t>
            </a:r>
            <a:r>
              <a:rPr lang="en-US" sz="2000" dirty="0" err="1" smtClean="0">
                <a:solidFill>
                  <a:srgbClr val="0070C0"/>
                </a:solidFill>
              </a:rPr>
              <a:t>uống</a:t>
            </a:r>
            <a:r>
              <a:rPr lang="en-US" sz="2000" dirty="0" smtClean="0">
                <a:solidFill>
                  <a:srgbClr val="0070C0"/>
                </a:solidFill>
              </a:rPr>
              <a:t> </a:t>
            </a:r>
            <a:r>
              <a:rPr lang="en-US" sz="2000" dirty="0" err="1" smtClean="0">
                <a:solidFill>
                  <a:srgbClr val="0070C0"/>
                </a:solidFill>
              </a:rPr>
              <a:t>chín</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đủ</a:t>
            </a:r>
            <a:r>
              <a:rPr lang="en-US" sz="2000" dirty="0" smtClean="0">
                <a:solidFill>
                  <a:srgbClr val="0070C0"/>
                </a:solidFill>
              </a:rPr>
              <a:t> </a:t>
            </a:r>
            <a:r>
              <a:rPr lang="en-US" sz="2000" dirty="0" err="1" smtClean="0">
                <a:solidFill>
                  <a:srgbClr val="0070C0"/>
                </a:solidFill>
              </a:rPr>
              <a:t>chất</a:t>
            </a:r>
            <a:r>
              <a:rPr lang="en-US" sz="2000" dirty="0" smtClean="0">
                <a:solidFill>
                  <a:srgbClr val="0070C0"/>
                </a:solidFill>
              </a:rPr>
              <a:t> </a:t>
            </a:r>
            <a:r>
              <a:rPr lang="en-US" sz="2000" dirty="0" err="1" smtClean="0">
                <a:solidFill>
                  <a:srgbClr val="0070C0"/>
                </a:solidFill>
              </a:rPr>
              <a:t>để</a:t>
            </a:r>
            <a:r>
              <a:rPr lang="en-US" sz="2000" dirty="0" smtClean="0">
                <a:solidFill>
                  <a:srgbClr val="0070C0"/>
                </a:solidFill>
              </a:rPr>
              <a:t> </a:t>
            </a:r>
            <a:r>
              <a:rPr lang="en-US" sz="2000" dirty="0" err="1" smtClean="0">
                <a:solidFill>
                  <a:srgbClr val="0070C0"/>
                </a:solidFill>
              </a:rPr>
              <a:t>tăng</a:t>
            </a:r>
            <a:r>
              <a:rPr lang="en-US" sz="2000" dirty="0" smtClean="0">
                <a:solidFill>
                  <a:srgbClr val="0070C0"/>
                </a:solidFill>
              </a:rPr>
              <a:t> </a:t>
            </a:r>
            <a:r>
              <a:rPr lang="en-US" sz="2000" dirty="0" err="1" smtClean="0">
                <a:solidFill>
                  <a:srgbClr val="0070C0"/>
                </a:solidFill>
              </a:rPr>
              <a:t>cường</a:t>
            </a:r>
            <a:r>
              <a:rPr lang="en-US" sz="2000" dirty="0" smtClean="0">
                <a:solidFill>
                  <a:srgbClr val="0070C0"/>
                </a:solidFill>
              </a:rPr>
              <a:t> </a:t>
            </a:r>
            <a:r>
              <a:rPr lang="en-US" sz="2000" dirty="0" err="1" smtClean="0">
                <a:solidFill>
                  <a:srgbClr val="0070C0"/>
                </a:solidFill>
              </a:rPr>
              <a:t>sức</a:t>
            </a:r>
            <a:r>
              <a:rPr lang="en-US" sz="2000" dirty="0" smtClean="0">
                <a:solidFill>
                  <a:srgbClr val="0070C0"/>
                </a:solidFill>
              </a:rPr>
              <a:t> </a:t>
            </a:r>
            <a:r>
              <a:rPr lang="en-US" sz="2000" dirty="0" err="1" smtClean="0">
                <a:solidFill>
                  <a:srgbClr val="0070C0"/>
                </a:solidFill>
              </a:rPr>
              <a:t>khỏe</a:t>
            </a:r>
            <a:r>
              <a:rPr lang="en-US" sz="2000" dirty="0" smtClean="0">
                <a:solidFill>
                  <a:srgbClr val="0070C0"/>
                </a:solidFill>
              </a:rPr>
              <a:t>.</a:t>
            </a:r>
          </a:p>
          <a:p>
            <a:pPr>
              <a:spcBef>
                <a:spcPts val="600"/>
              </a:spcBef>
            </a:pPr>
            <a:r>
              <a:rPr lang="en-US" sz="2000" dirty="0" err="1" smtClean="0">
                <a:solidFill>
                  <a:srgbClr val="0070C0"/>
                </a:solidFill>
              </a:rPr>
              <a:t>Giữ</a:t>
            </a:r>
            <a:r>
              <a:rPr lang="en-US" sz="2000" dirty="0" smtClean="0">
                <a:solidFill>
                  <a:srgbClr val="0070C0"/>
                </a:solidFill>
              </a:rPr>
              <a:t> </a:t>
            </a:r>
            <a:r>
              <a:rPr lang="en-US" sz="2000" dirty="0" err="1" smtClean="0">
                <a:solidFill>
                  <a:srgbClr val="0070C0"/>
                </a:solidFill>
              </a:rPr>
              <a:t>nhà</a:t>
            </a:r>
            <a:r>
              <a:rPr lang="en-US" sz="2000" dirty="0" smtClean="0">
                <a:solidFill>
                  <a:srgbClr val="0070C0"/>
                </a:solidFill>
              </a:rPr>
              <a:t> </a:t>
            </a:r>
            <a:r>
              <a:rPr lang="en-US" sz="2000" dirty="0" err="1" smtClean="0">
                <a:solidFill>
                  <a:srgbClr val="0070C0"/>
                </a:solidFill>
              </a:rPr>
              <a:t>cửa</a:t>
            </a:r>
            <a:r>
              <a:rPr lang="en-US" sz="2000" dirty="0" smtClean="0">
                <a:solidFill>
                  <a:srgbClr val="0070C0"/>
                </a:solidFill>
              </a:rPr>
              <a:t> </a:t>
            </a:r>
            <a:r>
              <a:rPr lang="en-US" sz="2000" dirty="0" err="1" smtClean="0">
                <a:solidFill>
                  <a:srgbClr val="0070C0"/>
                </a:solidFill>
              </a:rPr>
              <a:t>sạch</a:t>
            </a:r>
            <a:r>
              <a:rPr lang="en-US" sz="2000" dirty="0" smtClean="0">
                <a:solidFill>
                  <a:srgbClr val="0070C0"/>
                </a:solidFill>
              </a:rPr>
              <a:t> </a:t>
            </a:r>
            <a:r>
              <a:rPr lang="en-US" sz="2000" dirty="0" err="1" smtClean="0">
                <a:solidFill>
                  <a:srgbClr val="0070C0"/>
                </a:solidFill>
              </a:rPr>
              <a:t>sẽ</a:t>
            </a:r>
            <a:r>
              <a:rPr lang="en-US" sz="2000" dirty="0" smtClean="0">
                <a:solidFill>
                  <a:srgbClr val="0070C0"/>
                </a:solidFill>
              </a:rPr>
              <a:t>, </a:t>
            </a:r>
            <a:r>
              <a:rPr lang="en-US" sz="2000" dirty="0" err="1" smtClean="0">
                <a:solidFill>
                  <a:srgbClr val="0070C0"/>
                </a:solidFill>
              </a:rPr>
              <a:t>thông</a:t>
            </a:r>
            <a:r>
              <a:rPr lang="en-US" sz="2000" dirty="0" smtClean="0">
                <a:solidFill>
                  <a:srgbClr val="0070C0"/>
                </a:solidFill>
              </a:rPr>
              <a:t> </a:t>
            </a:r>
            <a:r>
              <a:rPr lang="en-US" sz="2000" dirty="0" err="1" smtClean="0">
                <a:solidFill>
                  <a:srgbClr val="0070C0"/>
                </a:solidFill>
              </a:rPr>
              <a:t>thoáng</a:t>
            </a:r>
            <a:r>
              <a:rPr lang="en-US" sz="2000" dirty="0" smtClean="0">
                <a:solidFill>
                  <a:srgbClr val="0070C0"/>
                </a:solidFill>
              </a:rPr>
              <a:t>. </a:t>
            </a:r>
            <a:r>
              <a:rPr lang="en-US" sz="2000" dirty="0" err="1" smtClean="0">
                <a:solidFill>
                  <a:srgbClr val="0070C0"/>
                </a:solidFill>
              </a:rPr>
              <a:t>Thường</a:t>
            </a:r>
            <a:r>
              <a:rPr lang="en-US" sz="2000" dirty="0" smtClean="0">
                <a:solidFill>
                  <a:srgbClr val="0070C0"/>
                </a:solidFill>
              </a:rPr>
              <a:t> </a:t>
            </a:r>
            <a:r>
              <a:rPr lang="en-US" sz="2000" dirty="0" err="1" smtClean="0">
                <a:solidFill>
                  <a:srgbClr val="0070C0"/>
                </a:solidFill>
              </a:rPr>
              <a:t>xuyên</a:t>
            </a:r>
            <a:r>
              <a:rPr lang="en-US" sz="2000" dirty="0" smtClean="0">
                <a:solidFill>
                  <a:srgbClr val="0070C0"/>
                </a:solidFill>
              </a:rPr>
              <a:t> </a:t>
            </a:r>
            <a:r>
              <a:rPr lang="en-US" sz="2000" dirty="0" err="1" smtClean="0">
                <a:solidFill>
                  <a:srgbClr val="0070C0"/>
                </a:solidFill>
              </a:rPr>
              <a:t>lau</a:t>
            </a:r>
            <a:r>
              <a:rPr lang="en-US" sz="2000" dirty="0" smtClean="0">
                <a:solidFill>
                  <a:srgbClr val="0070C0"/>
                </a:solidFill>
              </a:rPr>
              <a:t> </a:t>
            </a:r>
            <a:r>
              <a:rPr lang="en-US" sz="2000" dirty="0" err="1" smtClean="0">
                <a:solidFill>
                  <a:srgbClr val="0070C0"/>
                </a:solidFill>
              </a:rPr>
              <a:t>nền</a:t>
            </a:r>
            <a:r>
              <a:rPr lang="en-US" sz="2000" dirty="0" smtClean="0">
                <a:solidFill>
                  <a:srgbClr val="0070C0"/>
                </a:solidFill>
              </a:rPr>
              <a:t> </a:t>
            </a:r>
            <a:r>
              <a:rPr lang="en-US" sz="2000" dirty="0" err="1" smtClean="0">
                <a:solidFill>
                  <a:srgbClr val="0070C0"/>
                </a:solidFill>
              </a:rPr>
              <a:t>nhà</a:t>
            </a:r>
            <a:r>
              <a:rPr lang="en-US" sz="2000" dirty="0" smtClean="0">
                <a:solidFill>
                  <a:srgbClr val="0070C0"/>
                </a:solidFill>
              </a:rPr>
              <a:t>, </a:t>
            </a:r>
            <a:r>
              <a:rPr lang="en-US" sz="2000" dirty="0" err="1" smtClean="0">
                <a:solidFill>
                  <a:srgbClr val="0070C0"/>
                </a:solidFill>
              </a:rPr>
              <a:t>tay</a:t>
            </a:r>
            <a:r>
              <a:rPr lang="en-US" sz="2000" dirty="0" smtClean="0">
                <a:solidFill>
                  <a:srgbClr val="0070C0"/>
                </a:solidFill>
              </a:rPr>
              <a:t> </a:t>
            </a:r>
            <a:r>
              <a:rPr lang="en-US" sz="2000" dirty="0" err="1" smtClean="0">
                <a:solidFill>
                  <a:srgbClr val="0070C0"/>
                </a:solidFill>
              </a:rPr>
              <a:t>nắm</a:t>
            </a:r>
            <a:r>
              <a:rPr lang="en-US" sz="2000" dirty="0" smtClean="0">
                <a:solidFill>
                  <a:srgbClr val="0070C0"/>
                </a:solidFill>
              </a:rPr>
              <a:t> </a:t>
            </a:r>
            <a:r>
              <a:rPr lang="en-US" sz="2000" dirty="0" err="1" smtClean="0">
                <a:solidFill>
                  <a:srgbClr val="0070C0"/>
                </a:solidFill>
              </a:rPr>
              <a:t>cửa</a:t>
            </a:r>
            <a:r>
              <a:rPr lang="en-US" sz="2000" dirty="0" smtClean="0">
                <a:solidFill>
                  <a:srgbClr val="0070C0"/>
                </a:solidFill>
              </a:rPr>
              <a:t>, </a:t>
            </a:r>
            <a:r>
              <a:rPr lang="en-US" sz="2000" dirty="0" err="1" smtClean="0">
                <a:solidFill>
                  <a:srgbClr val="0070C0"/>
                </a:solidFill>
              </a:rPr>
              <a:t>bề</a:t>
            </a:r>
            <a:r>
              <a:rPr lang="en-US" sz="2000" dirty="0" smtClean="0">
                <a:solidFill>
                  <a:srgbClr val="0070C0"/>
                </a:solidFill>
              </a:rPr>
              <a:t> </a:t>
            </a:r>
            <a:r>
              <a:rPr lang="en-US" sz="2000" dirty="0" err="1" smtClean="0">
                <a:solidFill>
                  <a:srgbClr val="0070C0"/>
                </a:solidFill>
              </a:rPr>
              <a:t>mặt</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đồ</a:t>
            </a:r>
            <a:r>
              <a:rPr lang="en-US" sz="2000" dirty="0" smtClean="0">
                <a:solidFill>
                  <a:srgbClr val="0070C0"/>
                </a:solidFill>
              </a:rPr>
              <a:t> </a:t>
            </a:r>
            <a:r>
              <a:rPr lang="en-US" sz="2000" dirty="0" err="1" smtClean="0">
                <a:solidFill>
                  <a:srgbClr val="0070C0"/>
                </a:solidFill>
              </a:rPr>
              <a:t>vật</a:t>
            </a:r>
            <a:r>
              <a:rPr lang="en-US" sz="2000" dirty="0" smtClean="0">
                <a:solidFill>
                  <a:srgbClr val="0070C0"/>
                </a:solidFill>
              </a:rPr>
              <a:t> </a:t>
            </a:r>
            <a:r>
              <a:rPr lang="en-US" sz="2000" dirty="0" err="1" smtClean="0">
                <a:solidFill>
                  <a:srgbClr val="0070C0"/>
                </a:solidFill>
              </a:rPr>
              <a:t>bằng</a:t>
            </a:r>
            <a:r>
              <a:rPr lang="en-US" sz="2000" dirty="0" smtClean="0">
                <a:solidFill>
                  <a:srgbClr val="0070C0"/>
                </a:solidFill>
              </a:rPr>
              <a:t> </a:t>
            </a:r>
            <a:r>
              <a:rPr lang="en-US" sz="2000" dirty="0" err="1" smtClean="0">
                <a:solidFill>
                  <a:srgbClr val="0070C0"/>
                </a:solidFill>
              </a:rPr>
              <a:t>chất</a:t>
            </a:r>
            <a:r>
              <a:rPr lang="en-US" sz="2000" dirty="0" smtClean="0">
                <a:solidFill>
                  <a:srgbClr val="0070C0"/>
                </a:solidFill>
              </a:rPr>
              <a:t> </a:t>
            </a:r>
            <a:r>
              <a:rPr lang="en-US" sz="2000" dirty="0" err="1" smtClean="0">
                <a:solidFill>
                  <a:srgbClr val="0070C0"/>
                </a:solidFill>
              </a:rPr>
              <a:t>tẩy</a:t>
            </a:r>
            <a:r>
              <a:rPr lang="en-US" sz="2000" dirty="0" smtClean="0">
                <a:solidFill>
                  <a:srgbClr val="0070C0"/>
                </a:solidFill>
              </a:rPr>
              <a:t> </a:t>
            </a:r>
            <a:r>
              <a:rPr lang="en-US" sz="2000" dirty="0" err="1" smtClean="0">
                <a:solidFill>
                  <a:srgbClr val="0070C0"/>
                </a:solidFill>
              </a:rPr>
              <a:t>rửa</a:t>
            </a:r>
            <a:r>
              <a:rPr lang="en-US" sz="2000" dirty="0" smtClean="0">
                <a:solidFill>
                  <a:srgbClr val="0070C0"/>
                </a:solidFill>
              </a:rPr>
              <a:t>.</a:t>
            </a:r>
          </a:p>
          <a:p>
            <a:pPr>
              <a:spcBef>
                <a:spcPts val="600"/>
              </a:spcBef>
            </a:pPr>
            <a:r>
              <a:rPr lang="en-US" sz="2000" dirty="0" err="1" smtClean="0">
                <a:solidFill>
                  <a:srgbClr val="0070C0"/>
                </a:solidFill>
              </a:rPr>
              <a:t>Đến</a:t>
            </a:r>
            <a:r>
              <a:rPr lang="en-US" sz="2000" dirty="0" smtClean="0">
                <a:solidFill>
                  <a:srgbClr val="0070C0"/>
                </a:solidFill>
              </a:rPr>
              <a:t> </a:t>
            </a:r>
            <a:r>
              <a:rPr lang="en-US" sz="2000" dirty="0" err="1" smtClean="0">
                <a:solidFill>
                  <a:srgbClr val="0070C0"/>
                </a:solidFill>
              </a:rPr>
              <a:t>ngay</a:t>
            </a:r>
            <a:r>
              <a:rPr lang="en-US" sz="2000" dirty="0" smtClean="0">
                <a:solidFill>
                  <a:srgbClr val="0070C0"/>
                </a:solidFill>
              </a:rPr>
              <a:t> </a:t>
            </a:r>
            <a:r>
              <a:rPr lang="en-US" sz="2000" dirty="0" err="1" smtClean="0">
                <a:solidFill>
                  <a:srgbClr val="0070C0"/>
                </a:solidFill>
              </a:rPr>
              <a:t>cơ</a:t>
            </a:r>
            <a:r>
              <a:rPr lang="en-US" sz="2000" dirty="0" smtClean="0">
                <a:solidFill>
                  <a:srgbClr val="0070C0"/>
                </a:solidFill>
              </a:rPr>
              <a:t> </a:t>
            </a:r>
            <a:r>
              <a:rPr lang="en-US" sz="2000" dirty="0" err="1" smtClean="0">
                <a:solidFill>
                  <a:srgbClr val="0070C0"/>
                </a:solidFill>
              </a:rPr>
              <a:t>sở</a:t>
            </a:r>
            <a:r>
              <a:rPr lang="en-US" sz="2000" dirty="0" smtClean="0">
                <a:solidFill>
                  <a:srgbClr val="0070C0"/>
                </a:solidFill>
              </a:rPr>
              <a:t> y </a:t>
            </a:r>
            <a:r>
              <a:rPr lang="en-US" sz="2000" dirty="0" err="1" smtClean="0">
                <a:solidFill>
                  <a:srgbClr val="0070C0"/>
                </a:solidFill>
              </a:rPr>
              <a:t>tế</a:t>
            </a:r>
            <a:r>
              <a:rPr lang="en-US" sz="2000" dirty="0" smtClean="0">
                <a:solidFill>
                  <a:srgbClr val="0070C0"/>
                </a:solidFill>
              </a:rPr>
              <a:t> </a:t>
            </a:r>
            <a:r>
              <a:rPr lang="en-US" sz="2000" dirty="0" err="1" smtClean="0">
                <a:solidFill>
                  <a:srgbClr val="0070C0"/>
                </a:solidFill>
              </a:rPr>
              <a:t>khi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dấu</a:t>
            </a:r>
            <a:r>
              <a:rPr lang="en-US" sz="2000" dirty="0" smtClean="0">
                <a:solidFill>
                  <a:srgbClr val="0070C0"/>
                </a:solidFill>
              </a:rPr>
              <a:t> </a:t>
            </a:r>
            <a:r>
              <a:rPr lang="en-US" sz="2000" dirty="0" err="1" smtClean="0">
                <a:solidFill>
                  <a:srgbClr val="0070C0"/>
                </a:solidFill>
              </a:rPr>
              <a:t>hiệu</a:t>
            </a:r>
            <a:r>
              <a:rPr lang="en-US" sz="2000" dirty="0" smtClean="0">
                <a:solidFill>
                  <a:srgbClr val="0070C0"/>
                </a:solidFill>
              </a:rPr>
              <a:t>: </a:t>
            </a:r>
            <a:r>
              <a:rPr lang="en-US" sz="2000" dirty="0" err="1" smtClean="0">
                <a:solidFill>
                  <a:srgbClr val="0070C0"/>
                </a:solidFill>
              </a:rPr>
              <a:t>sốt</a:t>
            </a:r>
            <a:r>
              <a:rPr lang="en-US" sz="2000" dirty="0" smtClean="0">
                <a:solidFill>
                  <a:srgbClr val="0070C0"/>
                </a:solidFill>
              </a:rPr>
              <a:t>, ho, </a:t>
            </a:r>
            <a:r>
              <a:rPr lang="en-US" sz="2000" dirty="0" err="1" smtClean="0">
                <a:solidFill>
                  <a:srgbClr val="0070C0"/>
                </a:solidFill>
              </a:rPr>
              <a:t>khó</a:t>
            </a:r>
            <a:r>
              <a:rPr lang="en-US" sz="2000" dirty="0" smtClean="0">
                <a:solidFill>
                  <a:srgbClr val="0070C0"/>
                </a:solidFill>
              </a:rPr>
              <a:t> </a:t>
            </a:r>
            <a:r>
              <a:rPr lang="en-US" sz="2000" dirty="0" err="1" smtClean="0">
                <a:solidFill>
                  <a:srgbClr val="0070C0"/>
                </a:solidFill>
              </a:rPr>
              <a:t>thở</a:t>
            </a:r>
            <a:r>
              <a:rPr lang="en-US" sz="2000" dirty="0" smtClean="0">
                <a:solidFill>
                  <a:srgbClr val="0070C0"/>
                </a:solidFill>
              </a:rPr>
              <a:t>.</a:t>
            </a:r>
          </a:p>
          <a:p>
            <a:pPr>
              <a:spcBef>
                <a:spcPts val="600"/>
              </a:spcBef>
            </a:pPr>
            <a:endParaRPr lang="en-US" dirty="0" smtClean="0">
              <a:solidFill>
                <a:srgbClr val="0070C0"/>
              </a:solidFill>
            </a:endParaRPr>
          </a:p>
        </p:txBody>
      </p:sp>
    </p:spTree>
    <p:extLst>
      <p:ext uri="{BB962C8B-B14F-4D97-AF65-F5344CB8AC3E}">
        <p14:creationId xmlns:p14="http://schemas.microsoft.com/office/powerpoint/2010/main" val="278793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a:t>
            </a:r>
            <a:r>
              <a:rPr lang="en-US" b="1" dirty="0" err="1" smtClean="0"/>
              <a:t>Các</a:t>
            </a:r>
            <a:r>
              <a:rPr lang="en-US" b="1" dirty="0" smtClean="0"/>
              <a:t> </a:t>
            </a:r>
            <a:r>
              <a:rPr lang="en-US" b="1" dirty="0" err="1" smtClean="0"/>
              <a:t>biện</a:t>
            </a:r>
            <a:r>
              <a:rPr lang="en-US" b="1" dirty="0" smtClean="0"/>
              <a:t> </a:t>
            </a:r>
            <a:r>
              <a:rPr lang="en-US" b="1" dirty="0" err="1" smtClean="0"/>
              <a:t>pháp</a:t>
            </a:r>
            <a:r>
              <a:rPr lang="en-US" b="1" dirty="0" smtClean="0"/>
              <a:t> </a:t>
            </a:r>
            <a:r>
              <a:rPr lang="en-US" b="1" dirty="0" err="1" smtClean="0"/>
              <a:t>vệ</a:t>
            </a:r>
            <a:r>
              <a:rPr lang="en-US" b="1" dirty="0" smtClean="0"/>
              <a:t> </a:t>
            </a:r>
            <a:r>
              <a:rPr lang="en-US" b="1" dirty="0" err="1" smtClean="0"/>
              <a:t>sinh</a:t>
            </a:r>
            <a:endParaRPr lang="en-US" b="1" dirty="0"/>
          </a:p>
        </p:txBody>
      </p:sp>
      <p:sp>
        <p:nvSpPr>
          <p:cNvPr id="3" name="Content Placeholder 2"/>
          <p:cNvSpPr>
            <a:spLocks noGrp="1"/>
          </p:cNvSpPr>
          <p:nvPr>
            <p:ph idx="1"/>
          </p:nvPr>
        </p:nvSpPr>
        <p:spPr/>
        <p:txBody>
          <a:bodyPr/>
          <a:lstStyle/>
          <a:p>
            <a:pPr marL="0" indent="0">
              <a:buNone/>
            </a:pPr>
            <a:r>
              <a:rPr lang="en-US" b="1" dirty="0" err="1" smtClean="0">
                <a:solidFill>
                  <a:srgbClr val="0070C0"/>
                </a:solidFill>
              </a:rPr>
              <a:t>Rửa</a:t>
            </a:r>
            <a:r>
              <a:rPr lang="en-US" b="1" dirty="0" smtClean="0">
                <a:solidFill>
                  <a:srgbClr val="0070C0"/>
                </a:solidFill>
              </a:rPr>
              <a:t> </a:t>
            </a:r>
            <a:r>
              <a:rPr lang="en-US" b="1" dirty="0" err="1" smtClean="0">
                <a:solidFill>
                  <a:srgbClr val="0070C0"/>
                </a:solidFill>
              </a:rPr>
              <a:t>tay</a:t>
            </a:r>
            <a:endParaRPr lang="en-US" b="1" dirty="0" smtClean="0">
              <a:solidFill>
                <a:srgbClr val="0070C0"/>
              </a:solidFill>
            </a:endParaRPr>
          </a:p>
          <a:p>
            <a:r>
              <a:rPr lang="en-US" dirty="0" err="1"/>
              <a:t>Bước</a:t>
            </a:r>
            <a:r>
              <a:rPr lang="en-US" dirty="0"/>
              <a:t> 1: </a:t>
            </a:r>
            <a:r>
              <a:rPr lang="en-US" dirty="0" err="1"/>
              <a:t>làm</a:t>
            </a:r>
            <a:r>
              <a:rPr lang="en-US" dirty="0"/>
              <a:t> </a:t>
            </a:r>
            <a:r>
              <a:rPr lang="en-US" dirty="0" err="1"/>
              <a:t>ướt</a:t>
            </a:r>
            <a:r>
              <a:rPr lang="en-US" dirty="0"/>
              <a:t> </a:t>
            </a:r>
            <a:r>
              <a:rPr lang="en-US" dirty="0" err="1"/>
              <a:t>bàn</a:t>
            </a:r>
            <a:r>
              <a:rPr lang="en-US" dirty="0"/>
              <a:t> </a:t>
            </a:r>
            <a:r>
              <a:rPr lang="en-US" dirty="0" err="1"/>
              <a:t>tay</a:t>
            </a:r>
            <a:r>
              <a:rPr lang="en-US" dirty="0"/>
              <a:t> </a:t>
            </a:r>
            <a:r>
              <a:rPr lang="en-US" dirty="0" err="1"/>
              <a:t>bằng</a:t>
            </a:r>
            <a:r>
              <a:rPr lang="en-US" dirty="0"/>
              <a:t> </a:t>
            </a:r>
            <a:r>
              <a:rPr lang="en-US" dirty="0" err="1"/>
              <a:t>nước</a:t>
            </a:r>
            <a:r>
              <a:rPr lang="en-US" dirty="0"/>
              <a:t>, </a:t>
            </a:r>
            <a:r>
              <a:rPr lang="en-US" dirty="0" err="1"/>
              <a:t>lấy</a:t>
            </a:r>
            <a:r>
              <a:rPr lang="en-US" dirty="0"/>
              <a:t> </a:t>
            </a:r>
            <a:r>
              <a:rPr lang="en-US" dirty="0" err="1"/>
              <a:t>xà</a:t>
            </a:r>
            <a:r>
              <a:rPr lang="en-US" dirty="0"/>
              <a:t> </a:t>
            </a:r>
            <a:r>
              <a:rPr lang="en-US" dirty="0" err="1"/>
              <a:t>phòng</a:t>
            </a:r>
            <a:r>
              <a:rPr lang="en-US" dirty="0"/>
              <a:t> </a:t>
            </a:r>
            <a:r>
              <a:rPr lang="en-US" dirty="0" err="1"/>
              <a:t>và</a:t>
            </a:r>
            <a:r>
              <a:rPr lang="en-US" dirty="0"/>
              <a:t> </a:t>
            </a:r>
            <a:r>
              <a:rPr lang="en-US" dirty="0" err="1"/>
              <a:t>chà</a:t>
            </a:r>
            <a:r>
              <a:rPr lang="en-US" dirty="0"/>
              <a:t> 2 </a:t>
            </a:r>
            <a:r>
              <a:rPr lang="en-US" dirty="0" err="1"/>
              <a:t>lòng</a:t>
            </a:r>
            <a:r>
              <a:rPr lang="en-US" dirty="0"/>
              <a:t> </a:t>
            </a:r>
            <a:r>
              <a:rPr lang="en-US" dirty="0" err="1"/>
              <a:t>bàn</a:t>
            </a:r>
            <a:r>
              <a:rPr lang="en-US" dirty="0"/>
              <a:t> </a:t>
            </a:r>
            <a:r>
              <a:rPr lang="en-US" dirty="0" err="1"/>
              <a:t>tay</a:t>
            </a:r>
            <a:r>
              <a:rPr lang="en-US" dirty="0"/>
              <a:t> </a:t>
            </a:r>
            <a:r>
              <a:rPr lang="en-US" dirty="0" err="1"/>
              <a:t>vào</a:t>
            </a:r>
            <a:r>
              <a:rPr lang="en-US" dirty="0"/>
              <a:t> </a:t>
            </a:r>
            <a:r>
              <a:rPr lang="en-US" dirty="0" err="1"/>
              <a:t>nhau</a:t>
            </a:r>
            <a:endParaRPr lang="en-US" dirty="0"/>
          </a:p>
          <a:p>
            <a:endParaRPr lang="en-US" dirty="0">
              <a:solidFill>
                <a:srgbClr val="0070C0"/>
              </a:solidFill>
            </a:endParaRPr>
          </a:p>
        </p:txBody>
      </p:sp>
      <p:pic>
        <p:nvPicPr>
          <p:cNvPr id="4" name="Picture 3" descr="D:\BS CHI\NAM 2018\buoc-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6947" y="2985135"/>
            <a:ext cx="2110105" cy="2106930"/>
          </a:xfrm>
          <a:prstGeom prst="rect">
            <a:avLst/>
          </a:prstGeom>
          <a:noFill/>
          <a:ln>
            <a:noFill/>
          </a:ln>
        </p:spPr>
      </p:pic>
    </p:spTree>
    <p:extLst>
      <p:ext uri="{BB962C8B-B14F-4D97-AF65-F5344CB8AC3E}">
        <p14:creationId xmlns:p14="http://schemas.microsoft.com/office/powerpoint/2010/main" val="58534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Rửa</a:t>
            </a:r>
            <a:r>
              <a:rPr lang="en-US" b="1" dirty="0" smtClean="0"/>
              <a:t> </a:t>
            </a:r>
            <a:r>
              <a:rPr lang="en-US" b="1" dirty="0" err="1" smtClean="0"/>
              <a:t>tay</a:t>
            </a:r>
            <a:r>
              <a:rPr lang="en-US" b="1" dirty="0" smtClean="0"/>
              <a:t> (</a:t>
            </a:r>
            <a:r>
              <a:rPr lang="en-US" b="1" dirty="0" err="1" smtClean="0"/>
              <a:t>tt</a:t>
            </a:r>
            <a:r>
              <a:rPr lang="en-US" b="1" dirty="0" smtClean="0"/>
              <a:t>)</a:t>
            </a:r>
            <a:endParaRPr lang="en-US" b="1" dirty="0"/>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2: </a:t>
            </a:r>
            <a:r>
              <a:rPr lang="en-US" dirty="0" err="1"/>
              <a:t>Chà</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lên</a:t>
            </a:r>
            <a:r>
              <a:rPr lang="en-US" dirty="0"/>
              <a:t> mu </a:t>
            </a:r>
            <a:r>
              <a:rPr lang="en-US" dirty="0" err="1"/>
              <a:t>và</a:t>
            </a:r>
            <a:r>
              <a:rPr lang="en-US" dirty="0"/>
              <a:t> </a:t>
            </a:r>
            <a:r>
              <a:rPr lang="en-US" dirty="0" err="1"/>
              <a:t>kẽ</a:t>
            </a:r>
            <a:r>
              <a:rPr lang="en-US" dirty="0"/>
              <a:t> </a:t>
            </a:r>
            <a:r>
              <a:rPr lang="en-US" dirty="0" err="1"/>
              <a:t>ngoài</a:t>
            </a:r>
            <a:r>
              <a:rPr lang="en-US" dirty="0"/>
              <a:t> </a:t>
            </a:r>
            <a:r>
              <a:rPr lang="en-US" dirty="0" err="1"/>
              <a:t>các</a:t>
            </a:r>
            <a:r>
              <a:rPr lang="en-US" dirty="0"/>
              <a:t> </a:t>
            </a:r>
            <a:r>
              <a:rPr lang="en-US" dirty="0" err="1"/>
              <a:t>ngón</a:t>
            </a:r>
            <a:r>
              <a:rPr lang="en-US" dirty="0"/>
              <a:t> </a:t>
            </a:r>
            <a:r>
              <a:rPr lang="en-US" dirty="0" err="1"/>
              <a:t>tay</a:t>
            </a:r>
            <a:r>
              <a:rPr lang="en-US" dirty="0"/>
              <a:t> </a:t>
            </a:r>
            <a:r>
              <a:rPr lang="en-US" dirty="0" err="1"/>
              <a:t>của</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a:t>lại</a:t>
            </a:r>
            <a:endParaRPr lang="en-US" dirty="0"/>
          </a:p>
          <a:p>
            <a:endParaRPr lang="en-US" dirty="0">
              <a:solidFill>
                <a:srgbClr val="0070C0"/>
              </a:solidFill>
            </a:endParaRPr>
          </a:p>
        </p:txBody>
      </p:sp>
      <p:pic>
        <p:nvPicPr>
          <p:cNvPr id="5" name="Picture 4" descr="D:\BS CHI\NAM 2018\buoc-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1072" y="2969260"/>
            <a:ext cx="2141855" cy="2138680"/>
          </a:xfrm>
          <a:prstGeom prst="rect">
            <a:avLst/>
          </a:prstGeom>
          <a:noFill/>
          <a:ln>
            <a:noFill/>
          </a:ln>
        </p:spPr>
      </p:pic>
    </p:spTree>
    <p:extLst>
      <p:ext uri="{BB962C8B-B14F-4D97-AF65-F5344CB8AC3E}">
        <p14:creationId xmlns:p14="http://schemas.microsoft.com/office/powerpoint/2010/main" val="29405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3: </a:t>
            </a:r>
            <a:r>
              <a:rPr lang="en-US" dirty="0" err="1"/>
              <a:t>Chà</a:t>
            </a:r>
            <a:r>
              <a:rPr lang="en-US" dirty="0"/>
              <a:t> </a:t>
            </a:r>
            <a:r>
              <a:rPr lang="en-US" dirty="0" err="1"/>
              <a:t>hai</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vào</a:t>
            </a:r>
            <a:r>
              <a:rPr lang="en-US" dirty="0"/>
              <a:t> </a:t>
            </a:r>
            <a:r>
              <a:rPr lang="en-US" dirty="0" err="1"/>
              <a:t>nhau</a:t>
            </a:r>
            <a:r>
              <a:rPr lang="en-US" dirty="0"/>
              <a:t>, </a:t>
            </a:r>
            <a:r>
              <a:rPr lang="en-US" dirty="0" err="1"/>
              <a:t>miết</a:t>
            </a:r>
            <a:r>
              <a:rPr lang="en-US" dirty="0"/>
              <a:t> </a:t>
            </a:r>
            <a:r>
              <a:rPr lang="en-US" dirty="0" err="1"/>
              <a:t>mạnh</a:t>
            </a:r>
            <a:r>
              <a:rPr lang="en-US" dirty="0"/>
              <a:t> </a:t>
            </a:r>
            <a:r>
              <a:rPr lang="en-US" dirty="0" err="1"/>
              <a:t>các</a:t>
            </a:r>
            <a:r>
              <a:rPr lang="en-US" dirty="0"/>
              <a:t> </a:t>
            </a:r>
            <a:r>
              <a:rPr lang="en-US" dirty="0" err="1"/>
              <a:t>kẽ</a:t>
            </a:r>
            <a:r>
              <a:rPr lang="en-US" dirty="0"/>
              <a:t> </a:t>
            </a:r>
            <a:r>
              <a:rPr lang="en-US" dirty="0" err="1"/>
              <a:t>trong</a:t>
            </a:r>
            <a:r>
              <a:rPr lang="en-US" dirty="0"/>
              <a:t> </a:t>
            </a:r>
            <a:r>
              <a:rPr lang="en-US" dirty="0" err="1"/>
              <a:t>ngón</a:t>
            </a:r>
            <a:r>
              <a:rPr lang="en-US" dirty="0"/>
              <a:t> </a:t>
            </a:r>
            <a:r>
              <a:rPr lang="en-US" dirty="0" err="1"/>
              <a:t>tay</a:t>
            </a:r>
            <a:endParaRPr lang="en-US" dirty="0"/>
          </a:p>
          <a:p>
            <a:endParaRPr lang="en-US" dirty="0" smtClean="0">
              <a:solidFill>
                <a:srgbClr val="0070C0"/>
              </a:solidFill>
            </a:endParaRPr>
          </a:p>
          <a:p>
            <a:endParaRPr lang="en-US" dirty="0">
              <a:solidFill>
                <a:srgbClr val="0070C0"/>
              </a:solidFill>
            </a:endParaRPr>
          </a:p>
        </p:txBody>
      </p:sp>
      <p:pic>
        <p:nvPicPr>
          <p:cNvPr id="6" name="Picture 5" descr="D:\BS CHI\NAM 2018\buoc-3.jpg"/>
          <p:cNvPicPr/>
          <p:nvPr/>
        </p:nvPicPr>
        <p:blipFill>
          <a:blip r:embed="rId2">
            <a:extLst>
              <a:ext uri="{28A0092B-C50C-407E-A947-70E740481C1C}">
                <a14:useLocalDpi xmlns:a14="http://schemas.microsoft.com/office/drawing/2010/main" val="0"/>
              </a:ext>
            </a:extLst>
          </a:blip>
          <a:srcRect/>
          <a:stretch>
            <a:fillRect/>
          </a:stretch>
        </p:blipFill>
        <p:spPr bwMode="auto">
          <a:xfrm>
            <a:off x="3381057" y="3032420"/>
            <a:ext cx="2381885" cy="2390140"/>
          </a:xfrm>
          <a:prstGeom prst="rect">
            <a:avLst/>
          </a:prstGeom>
          <a:noFill/>
          <a:ln>
            <a:noFill/>
          </a:ln>
        </p:spPr>
      </p:pic>
    </p:spTree>
    <p:extLst>
      <p:ext uri="{BB962C8B-B14F-4D97-AF65-F5344CB8AC3E}">
        <p14:creationId xmlns:p14="http://schemas.microsoft.com/office/powerpoint/2010/main" val="348340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4: </a:t>
            </a:r>
            <a:r>
              <a:rPr lang="en-US" dirty="0" err="1"/>
              <a:t>Chà</a:t>
            </a:r>
            <a:r>
              <a:rPr lang="en-US" dirty="0"/>
              <a:t> </a:t>
            </a:r>
            <a:r>
              <a:rPr lang="en-US" dirty="0" err="1"/>
              <a:t>mặt</a:t>
            </a:r>
            <a:r>
              <a:rPr lang="en-US" dirty="0"/>
              <a:t> </a:t>
            </a:r>
            <a:r>
              <a:rPr lang="en-US" dirty="0" err="1"/>
              <a:t>ngoài</a:t>
            </a:r>
            <a:r>
              <a:rPr lang="en-US" dirty="0"/>
              <a:t> </a:t>
            </a:r>
            <a:r>
              <a:rPr lang="en-US" dirty="0" err="1"/>
              <a:t>các</a:t>
            </a:r>
            <a:r>
              <a:rPr lang="en-US" dirty="0"/>
              <a:t> </a:t>
            </a:r>
            <a:r>
              <a:rPr lang="en-US" dirty="0" err="1"/>
              <a:t>ngón</a:t>
            </a:r>
            <a:r>
              <a:rPr lang="en-US" dirty="0"/>
              <a:t> </a:t>
            </a:r>
            <a:r>
              <a:rPr lang="en-US" dirty="0" err="1"/>
              <a:t>tay</a:t>
            </a:r>
            <a:r>
              <a:rPr lang="en-US" dirty="0"/>
              <a:t> </a:t>
            </a:r>
            <a:r>
              <a:rPr lang="en-US" dirty="0" err="1"/>
              <a:t>của</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vào</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kia</a:t>
            </a:r>
            <a:endParaRPr lang="en-US" dirty="0" smtClean="0">
              <a:solidFill>
                <a:srgbClr val="0070C0"/>
              </a:solidFill>
            </a:endParaRPr>
          </a:p>
          <a:p>
            <a:endParaRPr lang="en-US" dirty="0" smtClean="0">
              <a:solidFill>
                <a:srgbClr val="0070C0"/>
              </a:solidFill>
            </a:endParaRPr>
          </a:p>
          <a:p>
            <a:endParaRPr lang="en-US" dirty="0">
              <a:solidFill>
                <a:srgbClr val="0070C0"/>
              </a:solidFill>
            </a:endParaRPr>
          </a:p>
        </p:txBody>
      </p:sp>
      <p:pic>
        <p:nvPicPr>
          <p:cNvPr id="5" name="Picture 4" descr="D:\BS CHI\NAM 2018\buoc-4.jpg"/>
          <p:cNvPicPr/>
          <p:nvPr/>
        </p:nvPicPr>
        <p:blipFill>
          <a:blip r:embed="rId2">
            <a:extLst>
              <a:ext uri="{28A0092B-C50C-407E-A947-70E740481C1C}">
                <a14:useLocalDpi xmlns:a14="http://schemas.microsoft.com/office/drawing/2010/main" val="0"/>
              </a:ext>
            </a:extLst>
          </a:blip>
          <a:srcRect/>
          <a:stretch>
            <a:fillRect/>
          </a:stretch>
        </p:blipFill>
        <p:spPr bwMode="auto">
          <a:xfrm>
            <a:off x="3439160" y="3267652"/>
            <a:ext cx="2265680" cy="2280285"/>
          </a:xfrm>
          <a:prstGeom prst="rect">
            <a:avLst/>
          </a:prstGeom>
          <a:noFill/>
          <a:ln>
            <a:noFill/>
          </a:ln>
        </p:spPr>
      </p:pic>
    </p:spTree>
    <p:extLst>
      <p:ext uri="{BB962C8B-B14F-4D97-AF65-F5344CB8AC3E}">
        <p14:creationId xmlns:p14="http://schemas.microsoft.com/office/powerpoint/2010/main" val="17242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5: </a:t>
            </a:r>
            <a:r>
              <a:rPr lang="en-US" dirty="0" err="1"/>
              <a:t>Dùng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xoay</a:t>
            </a:r>
            <a:r>
              <a:rPr lang="en-US" dirty="0"/>
              <a:t> </a:t>
            </a:r>
            <a:r>
              <a:rPr lang="en-US" dirty="0" err="1"/>
              <a:t>ngón</a:t>
            </a:r>
            <a:r>
              <a:rPr lang="en-US" dirty="0"/>
              <a:t> </a:t>
            </a:r>
            <a:r>
              <a:rPr lang="en-US" dirty="0" err="1"/>
              <a:t>cái</a:t>
            </a:r>
            <a:r>
              <a:rPr lang="en-US" dirty="0"/>
              <a:t> </a:t>
            </a:r>
            <a:r>
              <a:rPr lang="en-US" dirty="0" err="1"/>
              <a:t>của</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smtClean="0"/>
              <a:t>lại</a:t>
            </a:r>
            <a:endParaRPr lang="en-US" dirty="0" smtClean="0"/>
          </a:p>
          <a:p>
            <a:endParaRPr lang="en-US" dirty="0">
              <a:solidFill>
                <a:srgbClr val="0070C0"/>
              </a:solidFill>
            </a:endParaRPr>
          </a:p>
          <a:p>
            <a:endParaRPr lang="en-US" dirty="0" smtClean="0">
              <a:solidFill>
                <a:srgbClr val="0070C0"/>
              </a:solidFill>
            </a:endParaRPr>
          </a:p>
          <a:p>
            <a:endParaRPr lang="en-US" dirty="0">
              <a:solidFill>
                <a:srgbClr val="0070C0"/>
              </a:solidFill>
            </a:endParaRPr>
          </a:p>
        </p:txBody>
      </p:sp>
      <p:pic>
        <p:nvPicPr>
          <p:cNvPr id="6" name="Picture 5" descr="D:\BS CHI\NAM 2018\buoc-5.jpg"/>
          <p:cNvPicPr/>
          <p:nvPr/>
        </p:nvPicPr>
        <p:blipFill>
          <a:blip r:embed="rId2">
            <a:extLst>
              <a:ext uri="{28A0092B-C50C-407E-A947-70E740481C1C}">
                <a14:useLocalDpi xmlns:a14="http://schemas.microsoft.com/office/drawing/2010/main" val="0"/>
              </a:ext>
            </a:extLst>
          </a:blip>
          <a:srcRect/>
          <a:stretch>
            <a:fillRect/>
          </a:stretch>
        </p:blipFill>
        <p:spPr bwMode="auto">
          <a:xfrm>
            <a:off x="3419157" y="3233003"/>
            <a:ext cx="2305685" cy="2298065"/>
          </a:xfrm>
          <a:prstGeom prst="rect">
            <a:avLst/>
          </a:prstGeom>
          <a:noFill/>
          <a:ln>
            <a:noFill/>
          </a:ln>
        </p:spPr>
      </p:pic>
    </p:spTree>
    <p:extLst>
      <p:ext uri="{BB962C8B-B14F-4D97-AF65-F5344CB8AC3E}">
        <p14:creationId xmlns:p14="http://schemas.microsoft.com/office/powerpoint/2010/main" val="21819318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eme2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2" id="{03E65BC7-45F3-4D15-B5C2-048CA7FA3812}" vid="{B4031D20-CEEB-475E-81C5-1E916F2DEA2F}"/>
    </a:ext>
  </a:extLst>
</a:theme>
</file>

<file path=ppt/theme/theme2.xml><?xml version="1.0" encoding="utf-8"?>
<a:theme xmlns:a="http://schemas.openxmlformats.org/drawingml/2006/main" name="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4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3.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4.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Theme22</Template>
  <TotalTime>534</TotalTime>
  <Words>1271</Words>
  <Application>Microsoft Office PowerPoint</Application>
  <PresentationFormat>On-screen Show (4:3)</PresentationFormat>
  <Paragraphs>106</Paragraphs>
  <Slides>18</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18</vt:i4>
      </vt:variant>
    </vt:vector>
  </HeadingPairs>
  <TitlesOfParts>
    <vt:vector size="31" baseType="lpstr">
      <vt:lpstr>Arial Unicode MS</vt:lpstr>
      <vt:lpstr>MS Gothic</vt:lpstr>
      <vt:lpstr>Arial</vt:lpstr>
      <vt:lpstr>Calibri</vt:lpstr>
      <vt:lpstr>Calibri Light</vt:lpstr>
      <vt:lpstr>Times New Roman</vt:lpstr>
      <vt:lpstr>Verdana</vt:lpstr>
      <vt:lpstr>Wingdings 2</vt:lpstr>
      <vt:lpstr>Theme22</vt:lpstr>
      <vt:lpstr>2_Clarity</vt:lpstr>
      <vt:lpstr>3_Clarity</vt:lpstr>
      <vt:lpstr>1_Clarity</vt:lpstr>
      <vt:lpstr>4_Clarity</vt:lpstr>
      <vt:lpstr>SỞ Y TẾ ĐỒNG THÁP TRUNG TÂM KIỂM SOÁT BỆNH TẬT  </vt:lpstr>
      <vt:lpstr>1. Khái niệm về vi rút corona:</vt:lpstr>
      <vt:lpstr>2. Diễn biến tình hình dịch bệnh</vt:lpstr>
      <vt:lpstr>3. Hướng dẫn các biện pháp phòng bệnh</vt:lpstr>
      <vt:lpstr>4. Các biện pháp vệ sinh</vt:lpstr>
      <vt:lpstr>Rửa tay (tt)</vt:lpstr>
      <vt:lpstr>Rửa tay (tt)</vt:lpstr>
      <vt:lpstr>Rửa tay (tt)</vt:lpstr>
      <vt:lpstr>Rửa tay (tt)</vt:lpstr>
      <vt:lpstr>Rửa tay (tt)</vt:lpstr>
      <vt:lpstr>Đeo khẩu trang</vt:lpstr>
      <vt:lpstr>Vệ sinh môi trường</vt:lpstr>
      <vt:lpstr>Khử khuẩn bằng Clo</vt:lpstr>
      <vt:lpstr>Khử khuẩn bằng Clo</vt:lpstr>
      <vt:lpstr>Khử khuẩn bằng Clo</vt:lpstr>
      <vt:lpstr>PowerPoint Presentation</vt:lpstr>
      <vt:lpstr>Trang bị bảo hộ trước khi phun </vt:lpstr>
      <vt:lpstr>TRÂN TRỌNG CẢM ƠN!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DELL__5547</dc:creator>
  <cp:lastModifiedBy>DELL__5547</cp:lastModifiedBy>
  <cp:revision>73</cp:revision>
  <dcterms:created xsi:type="dcterms:W3CDTF">2020-01-13T07:30:05Z</dcterms:created>
  <dcterms:modified xsi:type="dcterms:W3CDTF">2020-02-03T10:05:26Z</dcterms:modified>
</cp:coreProperties>
</file>